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20"/>
  </p:handoutMasterIdLst>
  <p:sldIdLst>
    <p:sldId id="269" r:id="rId3"/>
    <p:sldId id="257" r:id="rId4"/>
    <p:sldId id="258" r:id="rId5"/>
    <p:sldId id="270" r:id="rId6"/>
    <p:sldId id="272" r:id="rId7"/>
    <p:sldId id="273" r:id="rId8"/>
    <p:sldId id="260" r:id="rId9"/>
    <p:sldId id="259" r:id="rId10"/>
    <p:sldId id="261" r:id="rId11"/>
    <p:sldId id="262" r:id="rId12"/>
    <p:sldId id="263" r:id="rId13"/>
    <p:sldId id="264" r:id="rId14"/>
    <p:sldId id="265" r:id="rId15"/>
    <p:sldId id="266" r:id="rId16"/>
    <p:sldId id="267"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8" autoAdjust="0"/>
    <p:restoredTop sz="94660"/>
  </p:normalViewPr>
  <p:slideViewPr>
    <p:cSldViewPr snapToGrid="0">
      <p:cViewPr varScale="1">
        <p:scale>
          <a:sx n="61" d="100"/>
          <a:sy n="61" d="100"/>
        </p:scale>
        <p:origin x="6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20D0F6CF-2BFE-4A78-99D4-0A494C2CFC6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62BD4A-377B-47D4-A3F1-C4B400C6593A}"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0D0F6CF-2BFE-4A78-99D4-0A494C2CFC6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62BD4A-377B-47D4-A3F1-C4B400C6593A}"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0D0F6CF-2BFE-4A78-99D4-0A494C2CFC6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62BD4A-377B-47D4-A3F1-C4B400C6593A}"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30" b="0" i="0">
                <a:solidFill>
                  <a:schemeClr val="tx1"/>
                </a:solidFill>
                <a:latin typeface="Arial" panose="020B0604020202020204"/>
                <a:cs typeface="Arial" panose="020B0604020202020204"/>
              </a:defRPr>
            </a:lvl1pPr>
          </a:lstStyle>
          <a:p/>
        </p:txBody>
      </p:sp>
      <p:sp>
        <p:nvSpPr>
          <p:cNvPr id="3" name="Holder 3"/>
          <p:cNvSpPr>
            <a:spLocks noGrp="1"/>
          </p:cNvSpPr>
          <p:nvPr>
            <p:ph sz="half" idx="2"/>
          </p:nvPr>
        </p:nvSpPr>
        <p:spPr>
          <a:xfrm>
            <a:off x="609600" y="1577340"/>
            <a:ext cx="5303520" cy="387798"/>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593548" y="1130725"/>
            <a:ext cx="5050022" cy="367152"/>
          </a:xfrm>
          <a:prstGeom prst="rect">
            <a:avLst/>
          </a:prstGeom>
        </p:spPr>
        <p:txBody>
          <a:bodyPr wrap="square" lIns="0" tIns="0" rIns="0" bIns="0">
            <a:spAutoFit/>
          </a:bodyPr>
          <a:lstStyle>
            <a:lvl1pPr>
              <a:defRPr sz="2650" b="0" i="0">
                <a:solidFill>
                  <a:srgbClr val="282828"/>
                </a:solidFill>
                <a:latin typeface="Calibri" panose="020F0502020204030204"/>
                <a:cs typeface="Calibri" panose="020F0502020204030204"/>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0D0F6CF-2BFE-4A78-99D4-0A494C2CFC6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62BD4A-377B-47D4-A3F1-C4B400C6593A}"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0D0F6CF-2BFE-4A78-99D4-0A494C2CFC6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62BD4A-377B-47D4-A3F1-C4B400C6593A}"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20D0F6CF-2BFE-4A78-99D4-0A494C2CFC6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62BD4A-377B-47D4-A3F1-C4B400C6593A}"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20D0F6CF-2BFE-4A78-99D4-0A494C2CFC62}"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62BD4A-377B-47D4-A3F1-C4B400C6593A}"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20D0F6CF-2BFE-4A78-99D4-0A494C2CFC62}"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62BD4A-377B-47D4-A3F1-C4B400C6593A}"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D0F6CF-2BFE-4A78-99D4-0A494C2CFC62}"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62BD4A-377B-47D4-A3F1-C4B400C6593A}"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0D0F6CF-2BFE-4A78-99D4-0A494C2CFC6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62BD4A-377B-47D4-A3F1-C4B400C6593A}"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0D0F6CF-2BFE-4A78-99D4-0A494C2CFC6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62BD4A-377B-47D4-A3F1-C4B400C6593A}"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D0F6CF-2BFE-4A78-99D4-0A494C2CFC62}"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62BD4A-377B-47D4-A3F1-C4B400C6593A}"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1.jpeg"/><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image" Target="../media/image35.jpeg"/></Relationships>
</file>

<file path=ppt/slides/_rels/slide12.xml.rels><?xml version="1.0" encoding="UTF-8" standalone="yes"?>
<Relationships xmlns="http://schemas.openxmlformats.org/package/2006/relationships"><Relationship Id="rId9" Type="http://schemas.openxmlformats.org/officeDocument/2006/relationships/image" Target="../media/image50.jpeg"/><Relationship Id="rId8" Type="http://schemas.openxmlformats.org/officeDocument/2006/relationships/image" Target="../media/image49.png"/><Relationship Id="rId7" Type="http://schemas.openxmlformats.org/officeDocument/2006/relationships/image" Target="../media/image48.jpeg"/><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jpeg"/><Relationship Id="rId10" Type="http://schemas.openxmlformats.org/officeDocument/2006/relationships/slideLayout" Target="../slideLayouts/slideLayout2.xml"/><Relationship Id="rId1" Type="http://schemas.openxmlformats.org/officeDocument/2006/relationships/image" Target="../media/image42.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image" Target="../media/image51.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jpeg"/><Relationship Id="rId1" Type="http://schemas.openxmlformats.org/officeDocument/2006/relationships/image" Target="../media/image55.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jpe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5.png"/><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4.jpeg"/><Relationship Id="rId4" Type="http://schemas.openxmlformats.org/officeDocument/2006/relationships/image" Target="../media/image3.jpeg"/><Relationship Id="rId3" Type="http://schemas.openxmlformats.org/officeDocument/2006/relationships/tags" Target="../tags/tag2.xml"/><Relationship Id="rId2" Type="http://schemas.openxmlformats.org/officeDocument/2006/relationships/image" Target="../media/image2.jpeg"/><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635" y="0"/>
            <a:ext cx="12192635"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921488" y="2365744"/>
            <a:ext cx="762000" cy="469605"/>
          </a:xfrm>
          <a:prstGeom prst="rect">
            <a:avLst/>
          </a:prstGeom>
        </p:spPr>
      </p:pic>
      <p:pic>
        <p:nvPicPr>
          <p:cNvPr id="3" name="object 3"/>
          <p:cNvPicPr/>
          <p:nvPr/>
        </p:nvPicPr>
        <p:blipFill>
          <a:blip r:embed="rId2" cstate="print"/>
          <a:stretch>
            <a:fillRect/>
          </a:stretch>
        </p:blipFill>
        <p:spPr>
          <a:xfrm>
            <a:off x="2799907" y="2091070"/>
            <a:ext cx="850605" cy="762000"/>
          </a:xfrm>
          <a:prstGeom prst="rect">
            <a:avLst/>
          </a:prstGeom>
        </p:spPr>
      </p:pic>
      <p:pic>
        <p:nvPicPr>
          <p:cNvPr id="4" name="object 4"/>
          <p:cNvPicPr/>
          <p:nvPr/>
        </p:nvPicPr>
        <p:blipFill>
          <a:blip r:embed="rId3" cstate="print"/>
          <a:stretch>
            <a:fillRect/>
          </a:stretch>
        </p:blipFill>
        <p:spPr>
          <a:xfrm>
            <a:off x="6614869" y="2064488"/>
            <a:ext cx="815163" cy="815163"/>
          </a:xfrm>
          <a:prstGeom prst="rect">
            <a:avLst/>
          </a:prstGeom>
        </p:spPr>
      </p:pic>
      <p:grpSp>
        <p:nvGrpSpPr>
          <p:cNvPr id="5" name="object 5"/>
          <p:cNvGrpSpPr/>
          <p:nvPr/>
        </p:nvGrpSpPr>
        <p:grpSpPr>
          <a:xfrm>
            <a:off x="8603511" y="2091070"/>
            <a:ext cx="735419" cy="788581"/>
            <a:chOff x="12331700" y="2959100"/>
            <a:chExt cx="1054100" cy="1130300"/>
          </a:xfrm>
        </p:grpSpPr>
        <p:pic>
          <p:nvPicPr>
            <p:cNvPr id="6" name="object 6"/>
            <p:cNvPicPr/>
            <p:nvPr/>
          </p:nvPicPr>
          <p:blipFill>
            <a:blip r:embed="rId4" cstate="print"/>
            <a:stretch>
              <a:fillRect/>
            </a:stretch>
          </p:blipFill>
          <p:spPr>
            <a:xfrm>
              <a:off x="12420600" y="3898900"/>
              <a:ext cx="863600" cy="190500"/>
            </a:xfrm>
            <a:prstGeom prst="rect">
              <a:avLst/>
            </a:prstGeom>
          </p:spPr>
        </p:pic>
        <p:pic>
          <p:nvPicPr>
            <p:cNvPr id="7" name="object 7"/>
            <p:cNvPicPr/>
            <p:nvPr/>
          </p:nvPicPr>
          <p:blipFill>
            <a:blip r:embed="rId5" cstate="print"/>
            <a:stretch>
              <a:fillRect/>
            </a:stretch>
          </p:blipFill>
          <p:spPr>
            <a:xfrm>
              <a:off x="12331700" y="2959100"/>
              <a:ext cx="1054100" cy="952500"/>
            </a:xfrm>
            <a:prstGeom prst="rect">
              <a:avLst/>
            </a:prstGeom>
          </p:spPr>
        </p:pic>
      </p:grpSp>
      <p:pic>
        <p:nvPicPr>
          <p:cNvPr id="8" name="object 8"/>
          <p:cNvPicPr/>
          <p:nvPr/>
        </p:nvPicPr>
        <p:blipFill>
          <a:blip r:embed="rId6" cstate="print"/>
          <a:stretch>
            <a:fillRect/>
          </a:stretch>
        </p:blipFill>
        <p:spPr>
          <a:xfrm>
            <a:off x="10632558" y="2064488"/>
            <a:ext cx="496186" cy="815163"/>
          </a:xfrm>
          <a:prstGeom prst="rect">
            <a:avLst/>
          </a:prstGeom>
        </p:spPr>
      </p:pic>
      <p:sp>
        <p:nvSpPr>
          <p:cNvPr id="9" name="object 9"/>
          <p:cNvSpPr/>
          <p:nvPr/>
        </p:nvSpPr>
        <p:spPr>
          <a:xfrm>
            <a:off x="896384" y="2350977"/>
            <a:ext cx="0" cy="522767"/>
          </a:xfrm>
          <a:custGeom>
            <a:avLst/>
            <a:gdLst/>
            <a:ahLst/>
            <a:cxnLst/>
            <a:rect l="l" t="t" r="r" b="b"/>
            <a:pathLst>
              <a:path h="749300">
                <a:moveTo>
                  <a:pt x="0" y="749300"/>
                </a:moveTo>
                <a:lnTo>
                  <a:pt x="0" y="0"/>
                </a:lnTo>
              </a:path>
            </a:pathLst>
          </a:custGeom>
          <a:ln w="12700">
            <a:solidFill>
              <a:srgbClr val="48573F"/>
            </a:solidFill>
          </a:ln>
        </p:spPr>
        <p:txBody>
          <a:bodyPr wrap="square" lIns="0" tIns="0" rIns="0" bIns="0" rtlCol="0"/>
          <a:lstStyle/>
          <a:p>
            <a:endParaRPr sz="1255">
              <a:latin typeface="Calibri" panose="020F0502020204030204" charset="0"/>
              <a:cs typeface="Calibri" panose="020F0502020204030204" charset="0"/>
            </a:endParaRPr>
          </a:p>
        </p:txBody>
      </p:sp>
      <p:grpSp>
        <p:nvGrpSpPr>
          <p:cNvPr id="10" name="object 10"/>
          <p:cNvGrpSpPr/>
          <p:nvPr/>
        </p:nvGrpSpPr>
        <p:grpSpPr>
          <a:xfrm>
            <a:off x="891954" y="2345069"/>
            <a:ext cx="806302" cy="528970"/>
            <a:chOff x="1278467" y="3323166"/>
            <a:chExt cx="1155700" cy="758190"/>
          </a:xfrm>
        </p:grpSpPr>
        <p:sp>
          <p:nvSpPr>
            <p:cNvPr id="11" name="object 11"/>
            <p:cNvSpPr/>
            <p:nvPr/>
          </p:nvSpPr>
          <p:spPr>
            <a:xfrm>
              <a:off x="2427817" y="3331632"/>
              <a:ext cx="0" cy="749300"/>
            </a:xfrm>
            <a:custGeom>
              <a:avLst/>
              <a:gdLst/>
              <a:ahLst/>
              <a:cxnLst/>
              <a:rect l="l" t="t" r="r" b="b"/>
              <a:pathLst>
                <a:path h="749300">
                  <a:moveTo>
                    <a:pt x="0" y="749300"/>
                  </a:moveTo>
                  <a:lnTo>
                    <a:pt x="0" y="0"/>
                  </a:lnTo>
                </a:path>
              </a:pathLst>
            </a:custGeom>
            <a:ln w="12700">
              <a:solidFill>
                <a:srgbClr val="48573F"/>
              </a:solidFill>
            </a:ln>
          </p:spPr>
          <p:txBody>
            <a:bodyPr wrap="square" lIns="0" tIns="0" rIns="0" bIns="0" rtlCol="0"/>
            <a:lstStyle/>
            <a:p>
              <a:endParaRPr sz="1255">
                <a:latin typeface="Calibri" panose="020F0502020204030204" charset="0"/>
                <a:cs typeface="Calibri" panose="020F0502020204030204" charset="0"/>
              </a:endParaRPr>
            </a:p>
          </p:txBody>
        </p:sp>
        <p:sp>
          <p:nvSpPr>
            <p:cNvPr id="12" name="object 12"/>
            <p:cNvSpPr/>
            <p:nvPr/>
          </p:nvSpPr>
          <p:spPr>
            <a:xfrm>
              <a:off x="1278467" y="3337982"/>
              <a:ext cx="1155700" cy="0"/>
            </a:xfrm>
            <a:custGeom>
              <a:avLst/>
              <a:gdLst/>
              <a:ahLst/>
              <a:cxnLst/>
              <a:rect l="l" t="t" r="r" b="b"/>
              <a:pathLst>
                <a:path w="1155700">
                  <a:moveTo>
                    <a:pt x="0" y="0"/>
                  </a:moveTo>
                  <a:lnTo>
                    <a:pt x="1155700" y="0"/>
                  </a:lnTo>
                </a:path>
              </a:pathLst>
            </a:custGeom>
            <a:ln w="12700">
              <a:solidFill>
                <a:srgbClr val="48573F"/>
              </a:solidFill>
            </a:ln>
          </p:spPr>
          <p:txBody>
            <a:bodyPr wrap="square" lIns="0" tIns="0" rIns="0" bIns="0" rtlCol="0"/>
            <a:lstStyle/>
            <a:p>
              <a:endParaRPr sz="1255">
                <a:latin typeface="Calibri" panose="020F0502020204030204" charset="0"/>
                <a:cs typeface="Calibri" panose="020F0502020204030204" charset="0"/>
              </a:endParaRPr>
            </a:p>
          </p:txBody>
        </p:sp>
        <p:sp>
          <p:nvSpPr>
            <p:cNvPr id="13" name="object 13"/>
            <p:cNvSpPr/>
            <p:nvPr/>
          </p:nvSpPr>
          <p:spPr>
            <a:xfrm>
              <a:off x="1278467" y="4074582"/>
              <a:ext cx="1155700" cy="0"/>
            </a:xfrm>
            <a:custGeom>
              <a:avLst/>
              <a:gdLst/>
              <a:ahLst/>
              <a:cxnLst/>
              <a:rect l="l" t="t" r="r" b="b"/>
              <a:pathLst>
                <a:path w="1155700">
                  <a:moveTo>
                    <a:pt x="0" y="0"/>
                  </a:moveTo>
                  <a:lnTo>
                    <a:pt x="1155700" y="0"/>
                  </a:lnTo>
                </a:path>
              </a:pathLst>
            </a:custGeom>
            <a:ln w="12700">
              <a:solidFill>
                <a:srgbClr val="48573F"/>
              </a:solidFill>
            </a:ln>
          </p:spPr>
          <p:txBody>
            <a:bodyPr wrap="square" lIns="0" tIns="0" rIns="0" bIns="0" rtlCol="0"/>
            <a:lstStyle/>
            <a:p>
              <a:endParaRPr sz="1255">
                <a:latin typeface="Calibri" panose="020F0502020204030204" charset="0"/>
                <a:cs typeface="Calibri" panose="020F0502020204030204" charset="0"/>
              </a:endParaRPr>
            </a:p>
          </p:txBody>
        </p:sp>
        <p:sp>
          <p:nvSpPr>
            <p:cNvPr id="14" name="object 14"/>
            <p:cNvSpPr/>
            <p:nvPr/>
          </p:nvSpPr>
          <p:spPr>
            <a:xfrm>
              <a:off x="1346200" y="3325283"/>
              <a:ext cx="1071245" cy="0"/>
            </a:xfrm>
            <a:custGeom>
              <a:avLst/>
              <a:gdLst/>
              <a:ahLst/>
              <a:cxnLst/>
              <a:rect l="l" t="t" r="r" b="b"/>
              <a:pathLst>
                <a:path w="1071245">
                  <a:moveTo>
                    <a:pt x="0" y="0"/>
                  </a:moveTo>
                  <a:lnTo>
                    <a:pt x="1071033" y="0"/>
                  </a:lnTo>
                </a:path>
              </a:pathLst>
            </a:custGeom>
            <a:ln w="4233">
              <a:solidFill>
                <a:srgbClr val="3B4F2F"/>
              </a:solidFill>
            </a:ln>
          </p:spPr>
          <p:txBody>
            <a:bodyPr wrap="square" lIns="0" tIns="0" rIns="0" bIns="0" rtlCol="0"/>
            <a:lstStyle/>
            <a:p>
              <a:endParaRPr sz="1255">
                <a:latin typeface="Calibri" panose="020F0502020204030204" charset="0"/>
                <a:cs typeface="Calibri" panose="020F0502020204030204" charset="0"/>
              </a:endParaRPr>
            </a:p>
          </p:txBody>
        </p:sp>
      </p:grpSp>
      <p:sp>
        <p:nvSpPr>
          <p:cNvPr id="15" name="object 15"/>
          <p:cNvSpPr/>
          <p:nvPr/>
        </p:nvSpPr>
        <p:spPr>
          <a:xfrm>
            <a:off x="4697523" y="2156046"/>
            <a:ext cx="0" cy="673395"/>
          </a:xfrm>
          <a:custGeom>
            <a:avLst/>
            <a:gdLst/>
            <a:ahLst/>
            <a:cxnLst/>
            <a:rect l="l" t="t" r="r" b="b"/>
            <a:pathLst>
              <a:path h="965200">
                <a:moveTo>
                  <a:pt x="0" y="965200"/>
                </a:moveTo>
                <a:lnTo>
                  <a:pt x="0" y="0"/>
                </a:lnTo>
              </a:path>
            </a:pathLst>
          </a:custGeom>
          <a:ln w="12700">
            <a:solidFill>
              <a:srgbClr val="3B4F34"/>
            </a:solidFill>
          </a:ln>
        </p:spPr>
        <p:txBody>
          <a:bodyPr wrap="square" lIns="0" tIns="0" rIns="0" bIns="0" rtlCol="0"/>
          <a:lstStyle/>
          <a:p>
            <a:endParaRPr sz="1255">
              <a:latin typeface="Calibri" panose="020F0502020204030204" charset="0"/>
              <a:cs typeface="Calibri" panose="020F0502020204030204" charset="0"/>
            </a:endParaRPr>
          </a:p>
        </p:txBody>
      </p:sp>
      <p:sp>
        <p:nvSpPr>
          <p:cNvPr id="16" name="object 16"/>
          <p:cNvSpPr/>
          <p:nvPr/>
        </p:nvSpPr>
        <p:spPr>
          <a:xfrm>
            <a:off x="5370918" y="2625651"/>
            <a:ext cx="0" cy="203791"/>
          </a:xfrm>
          <a:custGeom>
            <a:avLst/>
            <a:gdLst/>
            <a:ahLst/>
            <a:cxnLst/>
            <a:rect l="l" t="t" r="r" b="b"/>
            <a:pathLst>
              <a:path h="292100">
                <a:moveTo>
                  <a:pt x="0" y="292100"/>
                </a:moveTo>
                <a:lnTo>
                  <a:pt x="0" y="0"/>
                </a:lnTo>
              </a:path>
            </a:pathLst>
          </a:custGeom>
          <a:ln w="12700">
            <a:solidFill>
              <a:srgbClr val="3B4F34"/>
            </a:solidFill>
          </a:ln>
        </p:spPr>
        <p:txBody>
          <a:bodyPr wrap="square" lIns="0" tIns="0" rIns="0" bIns="0" rtlCol="0"/>
          <a:lstStyle/>
          <a:p>
            <a:endParaRPr sz="1255">
              <a:latin typeface="Calibri" panose="020F0502020204030204" charset="0"/>
              <a:cs typeface="Calibri" panose="020F0502020204030204" charset="0"/>
            </a:endParaRPr>
          </a:p>
        </p:txBody>
      </p:sp>
      <p:sp>
        <p:nvSpPr>
          <p:cNvPr id="17" name="object 17"/>
          <p:cNvSpPr/>
          <p:nvPr/>
        </p:nvSpPr>
        <p:spPr>
          <a:xfrm>
            <a:off x="4693092" y="2160476"/>
            <a:ext cx="682256" cy="0"/>
          </a:xfrm>
          <a:custGeom>
            <a:avLst/>
            <a:gdLst/>
            <a:ahLst/>
            <a:cxnLst/>
            <a:rect l="l" t="t" r="r" b="b"/>
            <a:pathLst>
              <a:path w="977900">
                <a:moveTo>
                  <a:pt x="0" y="0"/>
                </a:moveTo>
                <a:lnTo>
                  <a:pt x="977900" y="0"/>
                </a:lnTo>
              </a:path>
            </a:pathLst>
          </a:custGeom>
          <a:ln w="12700">
            <a:solidFill>
              <a:srgbClr val="3B4F34"/>
            </a:solidFill>
          </a:ln>
        </p:spPr>
        <p:txBody>
          <a:bodyPr wrap="square" lIns="0" tIns="0" rIns="0" bIns="0" rtlCol="0"/>
          <a:lstStyle/>
          <a:p>
            <a:endParaRPr sz="1255">
              <a:latin typeface="Calibri" panose="020F0502020204030204" charset="0"/>
              <a:cs typeface="Calibri" panose="020F0502020204030204" charset="0"/>
            </a:endParaRPr>
          </a:p>
        </p:txBody>
      </p:sp>
      <p:sp>
        <p:nvSpPr>
          <p:cNvPr id="18" name="object 18"/>
          <p:cNvSpPr/>
          <p:nvPr/>
        </p:nvSpPr>
        <p:spPr>
          <a:xfrm>
            <a:off x="4693092" y="2825011"/>
            <a:ext cx="682256" cy="0"/>
          </a:xfrm>
          <a:custGeom>
            <a:avLst/>
            <a:gdLst/>
            <a:ahLst/>
            <a:cxnLst/>
            <a:rect l="l" t="t" r="r" b="b"/>
            <a:pathLst>
              <a:path w="977900">
                <a:moveTo>
                  <a:pt x="0" y="0"/>
                </a:moveTo>
                <a:lnTo>
                  <a:pt x="977900" y="0"/>
                </a:lnTo>
              </a:path>
            </a:pathLst>
          </a:custGeom>
          <a:ln w="12700">
            <a:solidFill>
              <a:srgbClr val="3B4F34"/>
            </a:solidFill>
          </a:ln>
        </p:spPr>
        <p:txBody>
          <a:bodyPr wrap="square" lIns="0" tIns="0" rIns="0" bIns="0" rtlCol="0"/>
          <a:lstStyle/>
          <a:p>
            <a:endParaRPr sz="1255">
              <a:latin typeface="Calibri" panose="020F0502020204030204" charset="0"/>
              <a:cs typeface="Calibri" panose="020F0502020204030204" charset="0"/>
            </a:endParaRPr>
          </a:p>
        </p:txBody>
      </p:sp>
      <p:sp>
        <p:nvSpPr>
          <p:cNvPr id="19" name="object 19"/>
          <p:cNvSpPr/>
          <p:nvPr/>
        </p:nvSpPr>
        <p:spPr>
          <a:xfrm>
            <a:off x="4693092" y="2296337"/>
            <a:ext cx="682256" cy="0"/>
          </a:xfrm>
          <a:custGeom>
            <a:avLst/>
            <a:gdLst/>
            <a:ahLst/>
            <a:cxnLst/>
            <a:rect l="l" t="t" r="r" b="b"/>
            <a:pathLst>
              <a:path w="977900">
                <a:moveTo>
                  <a:pt x="0" y="0"/>
                </a:moveTo>
                <a:lnTo>
                  <a:pt x="977900" y="0"/>
                </a:lnTo>
              </a:path>
            </a:pathLst>
          </a:custGeom>
          <a:ln w="12700">
            <a:solidFill>
              <a:srgbClr val="3B4F34"/>
            </a:solidFill>
          </a:ln>
        </p:spPr>
        <p:txBody>
          <a:bodyPr wrap="square" lIns="0" tIns="0" rIns="0" bIns="0" rtlCol="0"/>
          <a:lstStyle/>
          <a:p>
            <a:endParaRPr sz="1255">
              <a:latin typeface="Calibri" panose="020F0502020204030204" charset="0"/>
              <a:cs typeface="Calibri" panose="020F0502020204030204" charset="0"/>
            </a:endParaRPr>
          </a:p>
        </p:txBody>
      </p:sp>
      <p:sp>
        <p:nvSpPr>
          <p:cNvPr id="20" name="object 20"/>
          <p:cNvSpPr/>
          <p:nvPr/>
        </p:nvSpPr>
        <p:spPr>
          <a:xfrm>
            <a:off x="8578407" y="2404139"/>
            <a:ext cx="0" cy="345558"/>
          </a:xfrm>
          <a:custGeom>
            <a:avLst/>
            <a:gdLst/>
            <a:ahLst/>
            <a:cxnLst/>
            <a:rect l="l" t="t" r="r" b="b"/>
            <a:pathLst>
              <a:path h="495300">
                <a:moveTo>
                  <a:pt x="0" y="495300"/>
                </a:moveTo>
                <a:lnTo>
                  <a:pt x="0" y="0"/>
                </a:lnTo>
              </a:path>
            </a:pathLst>
          </a:custGeom>
          <a:ln w="12700">
            <a:solidFill>
              <a:srgbClr val="485B3F"/>
            </a:solidFill>
          </a:ln>
        </p:spPr>
        <p:txBody>
          <a:bodyPr wrap="square" lIns="0" tIns="0" rIns="0" bIns="0" rtlCol="0"/>
          <a:lstStyle/>
          <a:p>
            <a:endParaRPr sz="1255">
              <a:latin typeface="Calibri" panose="020F0502020204030204" charset="0"/>
              <a:cs typeface="Calibri" panose="020F0502020204030204" charset="0"/>
            </a:endParaRPr>
          </a:p>
        </p:txBody>
      </p:sp>
      <p:grpSp>
        <p:nvGrpSpPr>
          <p:cNvPr id="21" name="object 21"/>
          <p:cNvGrpSpPr/>
          <p:nvPr/>
        </p:nvGrpSpPr>
        <p:grpSpPr>
          <a:xfrm>
            <a:off x="8573976" y="2085162"/>
            <a:ext cx="735419" cy="664535"/>
            <a:chOff x="12289366" y="2950632"/>
            <a:chExt cx="1054100" cy="952500"/>
          </a:xfrm>
        </p:grpSpPr>
        <p:sp>
          <p:nvSpPr>
            <p:cNvPr id="22" name="object 22"/>
            <p:cNvSpPr/>
            <p:nvPr/>
          </p:nvSpPr>
          <p:spPr>
            <a:xfrm>
              <a:off x="13337120" y="3407832"/>
              <a:ext cx="0" cy="495300"/>
            </a:xfrm>
            <a:custGeom>
              <a:avLst/>
              <a:gdLst/>
              <a:ahLst/>
              <a:cxnLst/>
              <a:rect l="l" t="t" r="r" b="b"/>
              <a:pathLst>
                <a:path h="495300">
                  <a:moveTo>
                    <a:pt x="0" y="495300"/>
                  </a:moveTo>
                  <a:lnTo>
                    <a:pt x="0" y="0"/>
                  </a:lnTo>
                </a:path>
              </a:pathLst>
            </a:custGeom>
            <a:ln w="12700">
              <a:solidFill>
                <a:srgbClr val="485B3F"/>
              </a:solidFill>
            </a:ln>
          </p:spPr>
          <p:txBody>
            <a:bodyPr wrap="square" lIns="0" tIns="0" rIns="0" bIns="0" rtlCol="0"/>
            <a:lstStyle/>
            <a:p>
              <a:endParaRPr sz="1255">
                <a:latin typeface="Calibri" panose="020F0502020204030204" charset="0"/>
                <a:cs typeface="Calibri" panose="020F0502020204030204" charset="0"/>
              </a:endParaRPr>
            </a:p>
          </p:txBody>
        </p:sp>
        <p:sp>
          <p:nvSpPr>
            <p:cNvPr id="23" name="object 23"/>
            <p:cNvSpPr/>
            <p:nvPr/>
          </p:nvSpPr>
          <p:spPr>
            <a:xfrm>
              <a:off x="12289366" y="3414182"/>
              <a:ext cx="1054100" cy="0"/>
            </a:xfrm>
            <a:custGeom>
              <a:avLst/>
              <a:gdLst/>
              <a:ahLst/>
              <a:cxnLst/>
              <a:rect l="l" t="t" r="r" b="b"/>
              <a:pathLst>
                <a:path w="1054100">
                  <a:moveTo>
                    <a:pt x="0" y="0"/>
                  </a:moveTo>
                  <a:lnTo>
                    <a:pt x="1054100" y="0"/>
                  </a:lnTo>
                </a:path>
              </a:pathLst>
            </a:custGeom>
            <a:ln w="12700">
              <a:solidFill>
                <a:srgbClr val="485B3F"/>
              </a:solidFill>
            </a:ln>
          </p:spPr>
          <p:txBody>
            <a:bodyPr wrap="square" lIns="0" tIns="0" rIns="0" bIns="0" rtlCol="0"/>
            <a:lstStyle/>
            <a:p>
              <a:endParaRPr sz="1255">
                <a:latin typeface="Calibri" panose="020F0502020204030204" charset="0"/>
                <a:cs typeface="Calibri" panose="020F0502020204030204" charset="0"/>
              </a:endParaRPr>
            </a:p>
          </p:txBody>
        </p:sp>
        <p:sp>
          <p:nvSpPr>
            <p:cNvPr id="24" name="object 24"/>
            <p:cNvSpPr/>
            <p:nvPr/>
          </p:nvSpPr>
          <p:spPr>
            <a:xfrm>
              <a:off x="12390966" y="3896782"/>
              <a:ext cx="952500" cy="0"/>
            </a:xfrm>
            <a:custGeom>
              <a:avLst/>
              <a:gdLst/>
              <a:ahLst/>
              <a:cxnLst/>
              <a:rect l="l" t="t" r="r" b="b"/>
              <a:pathLst>
                <a:path w="952500">
                  <a:moveTo>
                    <a:pt x="0" y="0"/>
                  </a:moveTo>
                  <a:lnTo>
                    <a:pt x="952500" y="0"/>
                  </a:lnTo>
                </a:path>
              </a:pathLst>
            </a:custGeom>
            <a:ln w="12700">
              <a:solidFill>
                <a:srgbClr val="485B3F"/>
              </a:solidFill>
            </a:ln>
          </p:spPr>
          <p:txBody>
            <a:bodyPr wrap="square" lIns="0" tIns="0" rIns="0" bIns="0" rtlCol="0"/>
            <a:lstStyle/>
            <a:p>
              <a:endParaRPr sz="1255">
                <a:latin typeface="Calibri" panose="020F0502020204030204" charset="0"/>
                <a:cs typeface="Calibri" panose="020F0502020204030204" charset="0"/>
              </a:endParaRPr>
            </a:p>
          </p:txBody>
        </p:sp>
        <p:sp>
          <p:nvSpPr>
            <p:cNvPr id="25" name="object 25"/>
            <p:cNvSpPr/>
            <p:nvPr/>
          </p:nvSpPr>
          <p:spPr>
            <a:xfrm>
              <a:off x="12346516" y="2950632"/>
              <a:ext cx="0" cy="469900"/>
            </a:xfrm>
            <a:custGeom>
              <a:avLst/>
              <a:gdLst/>
              <a:ahLst/>
              <a:cxnLst/>
              <a:rect l="l" t="t" r="r" b="b"/>
              <a:pathLst>
                <a:path h="469900">
                  <a:moveTo>
                    <a:pt x="0" y="469900"/>
                  </a:moveTo>
                  <a:lnTo>
                    <a:pt x="0" y="0"/>
                  </a:lnTo>
                </a:path>
              </a:pathLst>
            </a:custGeom>
            <a:ln w="12700">
              <a:solidFill>
                <a:srgbClr val="4B6044"/>
              </a:solidFill>
            </a:ln>
          </p:spPr>
          <p:txBody>
            <a:bodyPr wrap="square" lIns="0" tIns="0" rIns="0" bIns="0" rtlCol="0"/>
            <a:lstStyle/>
            <a:p>
              <a:endParaRPr sz="1255">
                <a:latin typeface="Calibri" panose="020F0502020204030204" charset="0"/>
                <a:cs typeface="Calibri" panose="020F0502020204030204" charset="0"/>
              </a:endParaRPr>
            </a:p>
          </p:txBody>
        </p:sp>
        <p:sp>
          <p:nvSpPr>
            <p:cNvPr id="26" name="object 26"/>
            <p:cNvSpPr/>
            <p:nvPr/>
          </p:nvSpPr>
          <p:spPr>
            <a:xfrm>
              <a:off x="13286320" y="2950632"/>
              <a:ext cx="0" cy="266700"/>
            </a:xfrm>
            <a:custGeom>
              <a:avLst/>
              <a:gdLst/>
              <a:ahLst/>
              <a:cxnLst/>
              <a:rect l="l" t="t" r="r" b="b"/>
              <a:pathLst>
                <a:path h="266700">
                  <a:moveTo>
                    <a:pt x="0" y="266700"/>
                  </a:moveTo>
                  <a:lnTo>
                    <a:pt x="0" y="0"/>
                  </a:lnTo>
                </a:path>
              </a:pathLst>
            </a:custGeom>
            <a:ln w="12700">
              <a:solidFill>
                <a:srgbClr val="4B6044"/>
              </a:solidFill>
            </a:ln>
          </p:spPr>
          <p:txBody>
            <a:bodyPr wrap="square" lIns="0" tIns="0" rIns="0" bIns="0" rtlCol="0"/>
            <a:lstStyle/>
            <a:p>
              <a:endParaRPr sz="1255">
                <a:latin typeface="Calibri" panose="020F0502020204030204" charset="0"/>
                <a:cs typeface="Calibri" panose="020F0502020204030204" charset="0"/>
              </a:endParaRPr>
            </a:p>
          </p:txBody>
        </p:sp>
        <p:sp>
          <p:nvSpPr>
            <p:cNvPr id="27" name="object 27"/>
            <p:cNvSpPr/>
            <p:nvPr/>
          </p:nvSpPr>
          <p:spPr>
            <a:xfrm>
              <a:off x="12340166" y="2956982"/>
              <a:ext cx="660400" cy="0"/>
            </a:xfrm>
            <a:custGeom>
              <a:avLst/>
              <a:gdLst/>
              <a:ahLst/>
              <a:cxnLst/>
              <a:rect l="l" t="t" r="r" b="b"/>
              <a:pathLst>
                <a:path w="660400">
                  <a:moveTo>
                    <a:pt x="0" y="0"/>
                  </a:moveTo>
                  <a:lnTo>
                    <a:pt x="660400" y="0"/>
                  </a:lnTo>
                </a:path>
              </a:pathLst>
            </a:custGeom>
            <a:ln w="12700">
              <a:solidFill>
                <a:srgbClr val="4B6044"/>
              </a:solidFill>
            </a:ln>
          </p:spPr>
          <p:txBody>
            <a:bodyPr wrap="square" lIns="0" tIns="0" rIns="0" bIns="0" rtlCol="0"/>
            <a:lstStyle/>
            <a:p>
              <a:endParaRPr sz="1255">
                <a:latin typeface="Calibri" panose="020F0502020204030204" charset="0"/>
                <a:cs typeface="Calibri" panose="020F0502020204030204" charset="0"/>
              </a:endParaRPr>
            </a:p>
          </p:txBody>
        </p:sp>
        <p:sp>
          <p:nvSpPr>
            <p:cNvPr id="28" name="object 28"/>
            <p:cNvSpPr/>
            <p:nvPr/>
          </p:nvSpPr>
          <p:spPr>
            <a:xfrm>
              <a:off x="12340166" y="3414182"/>
              <a:ext cx="952500" cy="0"/>
            </a:xfrm>
            <a:custGeom>
              <a:avLst/>
              <a:gdLst/>
              <a:ahLst/>
              <a:cxnLst/>
              <a:rect l="l" t="t" r="r" b="b"/>
              <a:pathLst>
                <a:path w="952500">
                  <a:moveTo>
                    <a:pt x="0" y="0"/>
                  </a:moveTo>
                  <a:lnTo>
                    <a:pt x="952500" y="0"/>
                  </a:lnTo>
                </a:path>
              </a:pathLst>
            </a:custGeom>
            <a:ln w="12700">
              <a:solidFill>
                <a:srgbClr val="4B6044"/>
              </a:solidFill>
            </a:ln>
          </p:spPr>
          <p:txBody>
            <a:bodyPr wrap="square" lIns="0" tIns="0" rIns="0" bIns="0" rtlCol="0"/>
            <a:lstStyle/>
            <a:p>
              <a:endParaRPr sz="1255">
                <a:latin typeface="Calibri" panose="020F0502020204030204" charset="0"/>
                <a:cs typeface="Calibri" panose="020F0502020204030204" charset="0"/>
              </a:endParaRPr>
            </a:p>
          </p:txBody>
        </p:sp>
      </p:grpSp>
      <p:pic>
        <p:nvPicPr>
          <p:cNvPr id="29" name="object 29"/>
          <p:cNvPicPr/>
          <p:nvPr/>
        </p:nvPicPr>
        <p:blipFill>
          <a:blip r:embed="rId7" cstate="print"/>
          <a:stretch>
            <a:fillRect/>
          </a:stretch>
        </p:blipFill>
        <p:spPr>
          <a:xfrm>
            <a:off x="974651" y="2082209"/>
            <a:ext cx="513907" cy="248093"/>
          </a:xfrm>
          <a:prstGeom prst="rect">
            <a:avLst/>
          </a:prstGeom>
        </p:spPr>
      </p:pic>
      <p:pic>
        <p:nvPicPr>
          <p:cNvPr id="31" name="object 31"/>
          <p:cNvPicPr/>
          <p:nvPr/>
        </p:nvPicPr>
        <p:blipFill>
          <a:blip r:embed="rId8" cstate="print"/>
          <a:stretch>
            <a:fillRect/>
          </a:stretch>
        </p:blipFill>
        <p:spPr>
          <a:xfrm>
            <a:off x="4780753" y="2294860"/>
            <a:ext cx="770860" cy="487326"/>
          </a:xfrm>
          <a:prstGeom prst="rect">
            <a:avLst/>
          </a:prstGeom>
        </p:spPr>
      </p:pic>
      <p:sp>
        <p:nvSpPr>
          <p:cNvPr id="32" name="object 32" descr="$PPTXTitle"/>
          <p:cNvSpPr txBox="1">
            <a:spLocks noGrp="1"/>
          </p:cNvSpPr>
          <p:nvPr>
            <p:ph type="title"/>
          </p:nvPr>
        </p:nvSpPr>
        <p:spPr>
          <a:xfrm>
            <a:off x="838200" y="418069"/>
            <a:ext cx="10515600" cy="1219674"/>
          </a:xfrm>
          <a:prstGeom prst="rect">
            <a:avLst/>
          </a:prstGeom>
        </p:spPr>
        <p:txBody>
          <a:bodyPr vert="horz" wrap="square" lIns="0" tIns="128378" rIns="0" bIns="0" rtlCol="0" anchor="ctr">
            <a:spAutoFit/>
          </a:bodyPr>
          <a:lstStyle/>
          <a:p>
            <a:pPr marL="43180">
              <a:lnSpc>
                <a:spcPts val="4175"/>
              </a:lnSpc>
              <a:spcBef>
                <a:spcPts val="95"/>
              </a:spcBef>
            </a:pPr>
            <a:r>
              <a:rPr sz="3560" spc="56" dirty="0">
                <a:solidFill>
                  <a:srgbClr val="3A5B2B"/>
                </a:solidFill>
                <a:latin typeface="Calibri" panose="020F0502020204030204" charset="0"/>
                <a:cs typeface="Calibri" panose="020F0502020204030204" charset="0"/>
              </a:rPr>
              <a:t>The</a:t>
            </a:r>
            <a:r>
              <a:rPr sz="3560" spc="-384" dirty="0">
                <a:solidFill>
                  <a:srgbClr val="3A5B2B"/>
                </a:solidFill>
                <a:latin typeface="Calibri" panose="020F0502020204030204" charset="0"/>
                <a:cs typeface="Calibri" panose="020F0502020204030204" charset="0"/>
              </a:rPr>
              <a:t> </a:t>
            </a:r>
            <a:r>
              <a:rPr sz="3560" spc="87" dirty="0">
                <a:solidFill>
                  <a:srgbClr val="38592B"/>
                </a:solidFill>
                <a:latin typeface="Calibri" panose="020F0502020204030204" charset="0"/>
                <a:cs typeface="Calibri" panose="020F0502020204030204" charset="0"/>
              </a:rPr>
              <a:t>Journey</a:t>
            </a:r>
            <a:r>
              <a:rPr sz="3560" spc="-28" dirty="0">
                <a:solidFill>
                  <a:srgbClr val="38592B"/>
                </a:solidFill>
                <a:latin typeface="Calibri" panose="020F0502020204030204" charset="0"/>
                <a:cs typeface="Calibri" panose="020F0502020204030204" charset="0"/>
              </a:rPr>
              <a:t> </a:t>
            </a:r>
            <a:r>
              <a:rPr sz="3560" spc="147" dirty="0">
                <a:solidFill>
                  <a:srgbClr val="38562A"/>
                </a:solidFill>
                <a:latin typeface="Calibri" panose="020F0502020204030204" charset="0"/>
                <a:cs typeface="Calibri" panose="020F0502020204030204" charset="0"/>
              </a:rPr>
              <a:t>of</a:t>
            </a:r>
            <a:r>
              <a:rPr sz="3560" spc="-164" dirty="0">
                <a:solidFill>
                  <a:srgbClr val="38562A"/>
                </a:solidFill>
                <a:latin typeface="Calibri" panose="020F0502020204030204" charset="0"/>
                <a:cs typeface="Calibri" panose="020F0502020204030204" charset="0"/>
              </a:rPr>
              <a:t> </a:t>
            </a:r>
            <a:r>
              <a:rPr sz="3560" dirty="0">
                <a:solidFill>
                  <a:srgbClr val="34572A"/>
                </a:solidFill>
                <a:latin typeface="Calibri" panose="020F0502020204030204" charset="0"/>
                <a:cs typeface="Calibri" panose="020F0502020204030204" charset="0"/>
              </a:rPr>
              <a:t>a</a:t>
            </a:r>
            <a:r>
              <a:rPr sz="3560" spc="-338" dirty="0">
                <a:solidFill>
                  <a:srgbClr val="34572A"/>
                </a:solidFill>
                <a:latin typeface="Calibri" panose="020F0502020204030204" charset="0"/>
                <a:cs typeface="Calibri" panose="020F0502020204030204" charset="0"/>
              </a:rPr>
              <a:t> </a:t>
            </a:r>
            <a:r>
              <a:rPr sz="3560" spc="63" dirty="0">
                <a:solidFill>
                  <a:srgbClr val="3A5B2D"/>
                </a:solidFill>
                <a:latin typeface="Calibri" panose="020F0502020204030204" charset="0"/>
                <a:cs typeface="Calibri" panose="020F0502020204030204" charset="0"/>
              </a:rPr>
              <a:t>Diagnosis:</a:t>
            </a:r>
            <a:r>
              <a:rPr sz="3560" spc="42" dirty="0">
                <a:solidFill>
                  <a:srgbClr val="3A5B2D"/>
                </a:solidFill>
                <a:latin typeface="Calibri" panose="020F0502020204030204" charset="0"/>
                <a:cs typeface="Calibri" panose="020F0502020204030204" charset="0"/>
              </a:rPr>
              <a:t> </a:t>
            </a:r>
            <a:r>
              <a:rPr sz="3560" dirty="0">
                <a:solidFill>
                  <a:srgbClr val="3A592F"/>
                </a:solidFill>
                <a:latin typeface="Calibri" panose="020F0502020204030204" charset="0"/>
                <a:cs typeface="Calibri" panose="020F0502020204030204" charset="0"/>
              </a:rPr>
              <a:t>From</a:t>
            </a:r>
            <a:r>
              <a:rPr sz="3560" spc="-320" dirty="0">
                <a:solidFill>
                  <a:srgbClr val="3A592F"/>
                </a:solidFill>
                <a:latin typeface="Calibri" panose="020F0502020204030204" charset="0"/>
                <a:cs typeface="Calibri" panose="020F0502020204030204" charset="0"/>
              </a:rPr>
              <a:t> </a:t>
            </a:r>
            <a:r>
              <a:rPr sz="3560" spc="49" dirty="0">
                <a:solidFill>
                  <a:srgbClr val="36562A"/>
                </a:solidFill>
                <a:latin typeface="Calibri" panose="020F0502020204030204" charset="0"/>
                <a:cs typeface="Calibri" panose="020F0502020204030204" charset="0"/>
              </a:rPr>
              <a:t>Image</a:t>
            </a:r>
            <a:endParaRPr sz="3560">
              <a:latin typeface="Calibri" panose="020F0502020204030204" charset="0"/>
              <a:cs typeface="Calibri" panose="020F0502020204030204" charset="0"/>
            </a:endParaRPr>
          </a:p>
          <a:p>
            <a:pPr marL="39370">
              <a:lnSpc>
                <a:spcPts val="4300"/>
              </a:lnSpc>
            </a:pPr>
            <a:r>
              <a:rPr sz="3665" spc="70" dirty="0">
                <a:solidFill>
                  <a:srgbClr val="36562B"/>
                </a:solidFill>
                <a:latin typeface="Calibri" panose="020F0502020204030204" charset="0"/>
                <a:cs typeface="Calibri" panose="020F0502020204030204" charset="0"/>
              </a:rPr>
              <a:t>Capture</a:t>
            </a:r>
            <a:r>
              <a:rPr sz="3665" spc="-147" dirty="0">
                <a:solidFill>
                  <a:srgbClr val="36562B"/>
                </a:solidFill>
                <a:latin typeface="Calibri" panose="020F0502020204030204" charset="0"/>
                <a:cs typeface="Calibri" panose="020F0502020204030204" charset="0"/>
              </a:rPr>
              <a:t> </a:t>
            </a:r>
            <a:r>
              <a:rPr sz="3665" spc="59" dirty="0">
                <a:solidFill>
                  <a:srgbClr val="3D622F"/>
                </a:solidFill>
                <a:latin typeface="Calibri" panose="020F0502020204030204" charset="0"/>
                <a:cs typeface="Calibri" panose="020F0502020204030204" charset="0"/>
              </a:rPr>
              <a:t>to</a:t>
            </a:r>
            <a:r>
              <a:rPr sz="3665" spc="-17" dirty="0">
                <a:solidFill>
                  <a:srgbClr val="3D622F"/>
                </a:solidFill>
                <a:latin typeface="Calibri" panose="020F0502020204030204" charset="0"/>
                <a:cs typeface="Calibri" panose="020F0502020204030204" charset="0"/>
              </a:rPr>
              <a:t> </a:t>
            </a:r>
            <a:r>
              <a:rPr sz="3665" spc="142" dirty="0">
                <a:solidFill>
                  <a:srgbClr val="3D622F"/>
                </a:solidFill>
                <a:latin typeface="Calibri" panose="020F0502020204030204" charset="0"/>
                <a:cs typeface="Calibri" panose="020F0502020204030204" charset="0"/>
              </a:rPr>
              <a:t>Insightful</a:t>
            </a:r>
            <a:r>
              <a:rPr sz="3665" spc="-279" dirty="0">
                <a:solidFill>
                  <a:srgbClr val="3D622F"/>
                </a:solidFill>
                <a:latin typeface="Calibri" panose="020F0502020204030204" charset="0"/>
                <a:cs typeface="Calibri" panose="020F0502020204030204" charset="0"/>
              </a:rPr>
              <a:t> </a:t>
            </a:r>
            <a:r>
              <a:rPr sz="3665" spc="-7" dirty="0">
                <a:solidFill>
                  <a:srgbClr val="365B2F"/>
                </a:solidFill>
                <a:latin typeface="Calibri" panose="020F0502020204030204" charset="0"/>
                <a:cs typeface="Calibri" panose="020F0502020204030204" charset="0"/>
              </a:rPr>
              <a:t>Result</a:t>
            </a:r>
            <a:endParaRPr sz="3665">
              <a:latin typeface="Calibri" panose="020F0502020204030204" charset="0"/>
              <a:cs typeface="Calibri" panose="020F0502020204030204" charset="0"/>
            </a:endParaRPr>
          </a:p>
        </p:txBody>
      </p:sp>
      <p:sp>
        <p:nvSpPr>
          <p:cNvPr id="33" name="object 33"/>
          <p:cNvSpPr txBox="1"/>
          <p:nvPr/>
        </p:nvSpPr>
        <p:spPr>
          <a:xfrm>
            <a:off x="682609" y="2977854"/>
            <a:ext cx="1255527" cy="1922780"/>
          </a:xfrm>
          <a:prstGeom prst="rect">
            <a:avLst/>
          </a:prstGeom>
        </p:spPr>
        <p:txBody>
          <a:bodyPr vert="horz" wrap="square" lIns="0" tIns="7974" rIns="0" bIns="0" rtlCol="0">
            <a:spAutoFit/>
          </a:bodyPr>
          <a:lstStyle/>
          <a:p>
            <a:pPr marR="33020" algn="ctr">
              <a:lnSpc>
                <a:spcPts val="2795"/>
              </a:lnSpc>
              <a:spcBef>
                <a:spcPts val="65"/>
              </a:spcBef>
            </a:pPr>
            <a:r>
              <a:rPr sz="2475" spc="-363" dirty="0">
                <a:solidFill>
                  <a:srgbClr val="343434"/>
                </a:solidFill>
                <a:latin typeface="Calibri" panose="020F0502020204030204" charset="0"/>
                <a:cs typeface="Calibri" panose="020F0502020204030204" charset="0"/>
              </a:rPr>
              <a:t>1</a:t>
            </a:r>
            <a:endParaRPr sz="2475" dirty="0">
              <a:latin typeface="Calibri" panose="020F0502020204030204" charset="0"/>
              <a:cs typeface="Calibri" panose="020F0502020204030204" charset="0"/>
            </a:endParaRPr>
          </a:p>
          <a:p>
            <a:pPr marR="5715" algn="ctr">
              <a:lnSpc>
                <a:spcPts val="2420"/>
              </a:lnSpc>
            </a:pPr>
            <a:r>
              <a:rPr sz="2165" spc="-7" dirty="0">
                <a:solidFill>
                  <a:srgbClr val="212121"/>
                </a:solidFill>
                <a:latin typeface="Calibri" panose="020F0502020204030204" charset="0"/>
                <a:cs typeface="Calibri" panose="020F0502020204030204" charset="0"/>
              </a:rPr>
              <a:t>Capture</a:t>
            </a:r>
            <a:endParaRPr sz="2165" dirty="0">
              <a:latin typeface="Calibri" panose="020F0502020204030204" charset="0"/>
              <a:cs typeface="Calibri" panose="020F0502020204030204" charset="0"/>
            </a:endParaRPr>
          </a:p>
          <a:p>
            <a:pPr marL="8890" marR="3810" algn="ctr">
              <a:lnSpc>
                <a:spcPct val="82000"/>
              </a:lnSpc>
              <a:spcBef>
                <a:spcPts val="870"/>
              </a:spcBef>
            </a:pPr>
            <a:r>
              <a:rPr spc="-101" dirty="0">
                <a:latin typeface="Calibri" panose="020F0502020204030204" charset="0"/>
                <a:cs typeface="Calibri" panose="020F0502020204030204" charset="0"/>
              </a:rPr>
              <a:t>User</a:t>
            </a:r>
            <a:r>
              <a:rPr spc="-129" dirty="0">
                <a:latin typeface="Calibri" panose="020F0502020204030204" charset="0"/>
                <a:cs typeface="Calibri" panose="020F0502020204030204" charset="0"/>
              </a:rPr>
              <a:t> </a:t>
            </a:r>
            <a:r>
              <a:rPr spc="-87" dirty="0">
                <a:latin typeface="Calibri" panose="020F0502020204030204" charset="0"/>
                <a:cs typeface="Calibri" panose="020F0502020204030204" charset="0"/>
              </a:rPr>
              <a:t>captures</a:t>
            </a:r>
            <a:r>
              <a:rPr spc="31" dirty="0">
                <a:latin typeface="Calibri" panose="020F0502020204030204" charset="0"/>
                <a:cs typeface="Calibri" panose="020F0502020204030204" charset="0"/>
              </a:rPr>
              <a:t> </a:t>
            </a:r>
            <a:r>
              <a:rPr spc="-84" dirty="0">
                <a:latin typeface="Calibri" panose="020F0502020204030204" charset="0"/>
                <a:cs typeface="Calibri" panose="020F0502020204030204" charset="0"/>
              </a:rPr>
              <a:t>or uploads</a:t>
            </a:r>
            <a:r>
              <a:rPr spc="-31" dirty="0">
                <a:latin typeface="Calibri" panose="020F0502020204030204" charset="0"/>
                <a:cs typeface="Calibri" panose="020F0502020204030204" charset="0"/>
              </a:rPr>
              <a:t> </a:t>
            </a:r>
            <a:r>
              <a:rPr spc="-63" dirty="0">
                <a:latin typeface="Calibri" panose="020F0502020204030204" charset="0"/>
                <a:cs typeface="Calibri" panose="020F0502020204030204" charset="0"/>
              </a:rPr>
              <a:t>a</a:t>
            </a:r>
            <a:r>
              <a:rPr spc="-84" dirty="0">
                <a:latin typeface="Calibri" panose="020F0502020204030204" charset="0"/>
                <a:cs typeface="Calibri" panose="020F0502020204030204" charset="0"/>
              </a:rPr>
              <a:t> </a:t>
            </a:r>
            <a:r>
              <a:rPr spc="-7" dirty="0">
                <a:latin typeface="Calibri" panose="020F0502020204030204" charset="0"/>
                <a:cs typeface="Calibri" panose="020F0502020204030204" charset="0"/>
              </a:rPr>
              <a:t>plant </a:t>
            </a:r>
            <a:r>
              <a:rPr spc="-108" dirty="0">
                <a:latin typeface="Calibri" panose="020F0502020204030204" charset="0"/>
                <a:cs typeface="Calibri" panose="020F0502020204030204" charset="0"/>
              </a:rPr>
              <a:t>image</a:t>
            </a:r>
            <a:r>
              <a:rPr spc="-91" dirty="0">
                <a:latin typeface="Calibri" panose="020F0502020204030204" charset="0"/>
                <a:cs typeface="Calibri" panose="020F0502020204030204" charset="0"/>
              </a:rPr>
              <a:t> </a:t>
            </a:r>
            <a:r>
              <a:rPr spc="-63" dirty="0">
                <a:latin typeface="Calibri" panose="020F0502020204030204" charset="0"/>
                <a:cs typeface="Calibri" panose="020F0502020204030204" charset="0"/>
              </a:rPr>
              <a:t>via</a:t>
            </a:r>
            <a:r>
              <a:rPr spc="-105" dirty="0">
                <a:latin typeface="Calibri" panose="020F0502020204030204" charset="0"/>
                <a:cs typeface="Calibri" panose="020F0502020204030204" charset="0"/>
              </a:rPr>
              <a:t> </a:t>
            </a:r>
            <a:r>
              <a:rPr spc="-17" dirty="0">
                <a:latin typeface="Calibri" panose="020F0502020204030204" charset="0"/>
                <a:cs typeface="Calibri" panose="020F0502020204030204" charset="0"/>
              </a:rPr>
              <a:t>the </a:t>
            </a:r>
            <a:r>
              <a:rPr spc="-87" dirty="0">
                <a:latin typeface="Calibri" panose="020F0502020204030204" charset="0"/>
                <a:cs typeface="Calibri" panose="020F0502020204030204" charset="0"/>
              </a:rPr>
              <a:t>Android</a:t>
            </a:r>
            <a:r>
              <a:rPr spc="10" dirty="0">
                <a:latin typeface="Calibri" panose="020F0502020204030204" charset="0"/>
                <a:cs typeface="Calibri" panose="020F0502020204030204" charset="0"/>
              </a:rPr>
              <a:t> </a:t>
            </a:r>
            <a:r>
              <a:rPr spc="-14" dirty="0">
                <a:latin typeface="Calibri" panose="020F0502020204030204" charset="0"/>
                <a:cs typeface="Calibri" panose="020F0502020204030204" charset="0"/>
              </a:rPr>
              <a:t>app.</a:t>
            </a:r>
            <a:endParaRPr dirty="0">
              <a:latin typeface="Calibri" panose="020F0502020204030204" charset="0"/>
              <a:cs typeface="Calibri" panose="020F0502020204030204" charset="0"/>
            </a:endParaRPr>
          </a:p>
        </p:txBody>
      </p:sp>
      <p:sp>
        <p:nvSpPr>
          <p:cNvPr id="34" name="object 34"/>
          <p:cNvSpPr txBox="1"/>
          <p:nvPr/>
        </p:nvSpPr>
        <p:spPr>
          <a:xfrm>
            <a:off x="2469515" y="2922270"/>
            <a:ext cx="1553210" cy="2462530"/>
          </a:xfrm>
          <a:prstGeom prst="rect">
            <a:avLst/>
          </a:prstGeom>
        </p:spPr>
        <p:txBody>
          <a:bodyPr vert="horz" wrap="square" lIns="0" tIns="10189" rIns="0" bIns="0" rtlCol="0">
            <a:spAutoFit/>
          </a:bodyPr>
          <a:lstStyle/>
          <a:p>
            <a:pPr marL="22860" algn="ctr">
              <a:lnSpc>
                <a:spcPts val="3340"/>
              </a:lnSpc>
              <a:spcBef>
                <a:spcPts val="80"/>
              </a:spcBef>
            </a:pPr>
            <a:r>
              <a:rPr sz="2895" spc="84" dirty="0">
                <a:solidFill>
                  <a:srgbClr val="2D2D2D"/>
                </a:solidFill>
                <a:latin typeface="Calibri" panose="020F0502020204030204" charset="0"/>
                <a:cs typeface="Calibri" panose="020F0502020204030204" charset="0"/>
              </a:rPr>
              <a:t>2</a:t>
            </a:r>
            <a:endParaRPr sz="2895">
              <a:latin typeface="Calibri" panose="020F0502020204030204" charset="0"/>
              <a:cs typeface="Calibri" panose="020F0502020204030204" charset="0"/>
            </a:endParaRPr>
          </a:p>
          <a:p>
            <a:pPr algn="ctr">
              <a:lnSpc>
                <a:spcPts val="2255"/>
              </a:lnSpc>
            </a:pPr>
            <a:r>
              <a:rPr sz="1990" spc="77" dirty="0">
                <a:solidFill>
                  <a:srgbClr val="212121"/>
                </a:solidFill>
                <a:latin typeface="Calibri" panose="020F0502020204030204" charset="0"/>
                <a:cs typeface="Calibri" panose="020F0502020204030204" charset="0"/>
              </a:rPr>
              <a:t>Upload</a:t>
            </a:r>
            <a:endParaRPr sz="1990">
              <a:latin typeface="Calibri" panose="020F0502020204030204" charset="0"/>
              <a:cs typeface="Calibri" panose="020F0502020204030204" charset="0"/>
            </a:endParaRPr>
          </a:p>
          <a:p>
            <a:pPr marL="8255" marR="3810" indent="6985" algn="ctr">
              <a:lnSpc>
                <a:spcPct val="84000"/>
              </a:lnSpc>
              <a:spcBef>
                <a:spcPts val="860"/>
              </a:spcBef>
            </a:pPr>
            <a:r>
              <a:rPr spc="-108" dirty="0">
                <a:latin typeface="Calibri" panose="020F0502020204030204" charset="0"/>
                <a:cs typeface="Calibri" panose="020F0502020204030204" charset="0"/>
              </a:rPr>
              <a:t>The</a:t>
            </a:r>
            <a:r>
              <a:rPr spc="-94" dirty="0">
                <a:latin typeface="Calibri" panose="020F0502020204030204" charset="0"/>
                <a:cs typeface="Calibri" panose="020F0502020204030204" charset="0"/>
              </a:rPr>
              <a:t> </a:t>
            </a:r>
            <a:r>
              <a:rPr spc="-17" dirty="0">
                <a:latin typeface="Calibri" panose="020F0502020204030204" charset="0"/>
                <a:cs typeface="Calibri" panose="020F0502020204030204" charset="0"/>
              </a:rPr>
              <a:t>app </a:t>
            </a:r>
            <a:r>
              <a:rPr spc="-80" dirty="0">
                <a:latin typeface="Calibri" panose="020F0502020204030204" charset="0"/>
                <a:cs typeface="Calibri" panose="020F0502020204030204" charset="0"/>
              </a:rPr>
              <a:t>compresses</a:t>
            </a:r>
            <a:r>
              <a:rPr spc="35" dirty="0">
                <a:latin typeface="Calibri" panose="020F0502020204030204" charset="0"/>
                <a:cs typeface="Calibri" panose="020F0502020204030204" charset="0"/>
              </a:rPr>
              <a:t> </a:t>
            </a:r>
            <a:r>
              <a:rPr spc="-17" dirty="0">
                <a:latin typeface="Calibri" panose="020F0502020204030204" charset="0"/>
                <a:cs typeface="Calibri" panose="020F0502020204030204" charset="0"/>
              </a:rPr>
              <a:t>the </a:t>
            </a:r>
            <a:r>
              <a:rPr spc="-98" dirty="0">
                <a:latin typeface="Calibri" panose="020F0502020204030204" charset="0"/>
                <a:cs typeface="Calibri" panose="020F0502020204030204" charset="0"/>
              </a:rPr>
              <a:t>image</a:t>
            </a:r>
            <a:r>
              <a:rPr spc="7" dirty="0">
                <a:latin typeface="Calibri" panose="020F0502020204030204" charset="0"/>
                <a:cs typeface="Calibri" panose="020F0502020204030204" charset="0"/>
              </a:rPr>
              <a:t> </a:t>
            </a:r>
            <a:r>
              <a:rPr spc="-7" dirty="0">
                <a:latin typeface="Calibri" panose="020F0502020204030204" charset="0"/>
                <a:cs typeface="Calibri" panose="020F0502020204030204" charset="0"/>
              </a:rPr>
              <a:t>(JPEG, </a:t>
            </a:r>
            <a:r>
              <a:rPr spc="-24" dirty="0">
                <a:latin typeface="Calibri" panose="020F0502020204030204" charset="0"/>
                <a:cs typeface="Calibri" panose="020F0502020204030204" charset="0"/>
              </a:rPr>
              <a:t>quality</a:t>
            </a:r>
            <a:r>
              <a:rPr spc="-52" dirty="0">
                <a:latin typeface="Calibri" panose="020F0502020204030204" charset="0"/>
                <a:cs typeface="Calibri" panose="020F0502020204030204" charset="0"/>
              </a:rPr>
              <a:t> </a:t>
            </a:r>
            <a:r>
              <a:rPr spc="-63" dirty="0">
                <a:latin typeface="Calibri" panose="020F0502020204030204" charset="0"/>
                <a:cs typeface="Calibri" panose="020F0502020204030204" charset="0"/>
              </a:rPr>
              <a:t>80)</a:t>
            </a:r>
            <a:r>
              <a:rPr spc="-24" dirty="0">
                <a:latin typeface="Calibri" panose="020F0502020204030204" charset="0"/>
                <a:cs typeface="Calibri" panose="020F0502020204030204" charset="0"/>
              </a:rPr>
              <a:t> </a:t>
            </a:r>
            <a:r>
              <a:rPr spc="-17" dirty="0">
                <a:latin typeface="Calibri" panose="020F0502020204030204" charset="0"/>
                <a:cs typeface="Calibri" panose="020F0502020204030204" charset="0"/>
              </a:rPr>
              <a:t>and </a:t>
            </a:r>
            <a:r>
              <a:rPr spc="-66" dirty="0">
                <a:latin typeface="Calibri" panose="020F0502020204030204" charset="0"/>
                <a:cs typeface="Calibri" panose="020F0502020204030204" charset="0"/>
              </a:rPr>
              <a:t>uploads</a:t>
            </a:r>
            <a:r>
              <a:rPr spc="-59" dirty="0">
                <a:latin typeface="Calibri" panose="020F0502020204030204" charset="0"/>
                <a:cs typeface="Calibri" panose="020F0502020204030204" charset="0"/>
              </a:rPr>
              <a:t> </a:t>
            </a:r>
            <a:r>
              <a:rPr spc="-17" dirty="0">
                <a:latin typeface="Calibri" panose="020F0502020204030204" charset="0"/>
                <a:cs typeface="Calibri" panose="020F0502020204030204" charset="0"/>
              </a:rPr>
              <a:t>it </a:t>
            </a:r>
            <a:r>
              <a:rPr spc="-70" dirty="0">
                <a:latin typeface="Calibri" panose="020F0502020204030204" charset="0"/>
                <a:cs typeface="Calibri" panose="020F0502020204030204" charset="0"/>
              </a:rPr>
              <a:t>securely</a:t>
            </a:r>
            <a:r>
              <a:rPr spc="7" dirty="0">
                <a:latin typeface="Calibri" panose="020F0502020204030204" charset="0"/>
                <a:cs typeface="Calibri" panose="020F0502020204030204" charset="0"/>
              </a:rPr>
              <a:t> </a:t>
            </a:r>
            <a:r>
              <a:rPr spc="-17" dirty="0">
                <a:latin typeface="Calibri" panose="020F0502020204030204" charset="0"/>
                <a:cs typeface="Calibri" panose="020F0502020204030204" charset="0"/>
              </a:rPr>
              <a:t>to </a:t>
            </a:r>
            <a:r>
              <a:rPr spc="-84" dirty="0">
                <a:latin typeface="Calibri" panose="020F0502020204030204" charset="0"/>
                <a:cs typeface="Calibri" panose="020F0502020204030204" charset="0"/>
              </a:rPr>
              <a:t>Firebase</a:t>
            </a:r>
            <a:r>
              <a:rPr spc="17" dirty="0">
                <a:latin typeface="Calibri" panose="020F0502020204030204" charset="0"/>
                <a:cs typeface="Calibri" panose="020F0502020204030204" charset="0"/>
              </a:rPr>
              <a:t> </a:t>
            </a:r>
            <a:r>
              <a:rPr spc="-84" dirty="0">
                <a:latin typeface="Calibri" panose="020F0502020204030204" charset="0"/>
                <a:cs typeface="Calibri" panose="020F0502020204030204" charset="0"/>
              </a:rPr>
              <a:t>Storage.</a:t>
            </a:r>
            <a:endParaRPr>
              <a:latin typeface="Calibri" panose="020F0502020204030204" charset="0"/>
              <a:cs typeface="Calibri" panose="020F0502020204030204" charset="0"/>
            </a:endParaRPr>
          </a:p>
        </p:txBody>
      </p:sp>
      <p:sp>
        <p:nvSpPr>
          <p:cNvPr id="35" name="object 35"/>
          <p:cNvSpPr txBox="1"/>
          <p:nvPr/>
        </p:nvSpPr>
        <p:spPr>
          <a:xfrm>
            <a:off x="4365095" y="2976131"/>
            <a:ext cx="1386663" cy="2160270"/>
          </a:xfrm>
          <a:prstGeom prst="rect">
            <a:avLst/>
          </a:prstGeom>
        </p:spPr>
        <p:txBody>
          <a:bodyPr vert="horz" wrap="square" lIns="0" tIns="9747" rIns="0" bIns="0" rtlCol="0">
            <a:spAutoFit/>
          </a:bodyPr>
          <a:lstStyle/>
          <a:p>
            <a:pPr marR="44450" algn="ctr">
              <a:lnSpc>
                <a:spcPts val="2815"/>
              </a:lnSpc>
              <a:spcBef>
                <a:spcPts val="75"/>
              </a:spcBef>
            </a:pPr>
            <a:r>
              <a:rPr sz="2510" spc="-35" dirty="0">
                <a:solidFill>
                  <a:srgbClr val="313131"/>
                </a:solidFill>
                <a:latin typeface="Calibri" panose="020F0502020204030204" charset="0"/>
                <a:cs typeface="Calibri" panose="020F0502020204030204" charset="0"/>
              </a:rPr>
              <a:t>3</a:t>
            </a:r>
            <a:endParaRPr sz="2510">
              <a:latin typeface="Calibri" panose="020F0502020204030204" charset="0"/>
              <a:cs typeface="Calibri" panose="020F0502020204030204" charset="0"/>
            </a:endParaRPr>
          </a:p>
          <a:p>
            <a:pPr marR="19685" algn="ctr">
              <a:lnSpc>
                <a:spcPts val="2395"/>
              </a:lnSpc>
            </a:pPr>
            <a:r>
              <a:rPr sz="2165" spc="38" dirty="0">
                <a:solidFill>
                  <a:srgbClr val="161616"/>
                </a:solidFill>
                <a:latin typeface="Calibri" panose="020F0502020204030204" charset="0"/>
                <a:cs typeface="Calibri" panose="020F0502020204030204" charset="0"/>
              </a:rPr>
              <a:t>Request</a:t>
            </a:r>
            <a:endParaRPr sz="2165">
              <a:latin typeface="Calibri" panose="020F0502020204030204" charset="0"/>
              <a:cs typeface="Calibri" panose="020F0502020204030204" charset="0"/>
            </a:endParaRPr>
          </a:p>
          <a:p>
            <a:pPr marL="8255" marR="3810" algn="ctr">
              <a:lnSpc>
                <a:spcPct val="83000"/>
              </a:lnSpc>
              <a:spcBef>
                <a:spcPts val="825"/>
              </a:spcBef>
            </a:pPr>
            <a:r>
              <a:rPr spc="-126" dirty="0">
                <a:latin typeface="Calibri" panose="020F0502020204030204" charset="0"/>
                <a:cs typeface="Calibri" panose="020F0502020204030204" charset="0"/>
              </a:rPr>
              <a:t>The</a:t>
            </a:r>
            <a:r>
              <a:rPr spc="-119" dirty="0">
                <a:latin typeface="Calibri" panose="020F0502020204030204" charset="0"/>
                <a:cs typeface="Calibri" panose="020F0502020204030204" charset="0"/>
              </a:rPr>
              <a:t> </a:t>
            </a:r>
            <a:r>
              <a:rPr spc="-84" dirty="0">
                <a:latin typeface="Calibri" panose="020F0502020204030204" charset="0"/>
                <a:cs typeface="Calibri" panose="020F0502020204030204" charset="0"/>
              </a:rPr>
              <a:t>app</a:t>
            </a:r>
            <a:r>
              <a:rPr spc="-105" dirty="0">
                <a:latin typeface="Calibri" panose="020F0502020204030204" charset="0"/>
                <a:cs typeface="Calibri" panose="020F0502020204030204" charset="0"/>
              </a:rPr>
              <a:t> </a:t>
            </a:r>
            <a:r>
              <a:rPr spc="-94" dirty="0">
                <a:latin typeface="Calibri" panose="020F0502020204030204" charset="0"/>
                <a:cs typeface="Calibri" panose="020F0502020204030204" charset="0"/>
              </a:rPr>
              <a:t>sends</a:t>
            </a:r>
            <a:r>
              <a:rPr spc="-28" dirty="0">
                <a:latin typeface="Calibri" panose="020F0502020204030204" charset="0"/>
                <a:cs typeface="Calibri" panose="020F0502020204030204" charset="0"/>
              </a:rPr>
              <a:t> </a:t>
            </a:r>
            <a:r>
              <a:rPr spc="-108" dirty="0">
                <a:latin typeface="Calibri" panose="020F0502020204030204" charset="0"/>
                <a:cs typeface="Calibri" panose="020F0502020204030204" charset="0"/>
              </a:rPr>
              <a:t>the </a:t>
            </a:r>
            <a:r>
              <a:rPr spc="-101" dirty="0">
                <a:latin typeface="Calibri" panose="020F0502020204030204" charset="0"/>
                <a:cs typeface="Calibri" panose="020F0502020204030204" charset="0"/>
              </a:rPr>
              <a:t>image</a:t>
            </a:r>
            <a:r>
              <a:rPr spc="-73" dirty="0">
                <a:latin typeface="Calibri" panose="020F0502020204030204" charset="0"/>
                <a:cs typeface="Calibri" panose="020F0502020204030204" charset="0"/>
              </a:rPr>
              <a:t> </a:t>
            </a:r>
            <a:r>
              <a:rPr spc="-70" dirty="0">
                <a:latin typeface="Calibri" panose="020F0502020204030204" charset="0"/>
                <a:cs typeface="Calibri" panose="020F0502020204030204" charset="0"/>
              </a:rPr>
              <a:t>URL</a:t>
            </a:r>
            <a:r>
              <a:rPr spc="-59" dirty="0">
                <a:latin typeface="Calibri" panose="020F0502020204030204" charset="0"/>
                <a:cs typeface="Calibri" panose="020F0502020204030204" charset="0"/>
              </a:rPr>
              <a:t> </a:t>
            </a:r>
            <a:r>
              <a:rPr spc="-87" dirty="0">
                <a:latin typeface="Calibri" panose="020F0502020204030204" charset="0"/>
                <a:cs typeface="Calibri" panose="020F0502020204030204" charset="0"/>
              </a:rPr>
              <a:t>to</a:t>
            </a:r>
            <a:r>
              <a:rPr spc="-80" dirty="0">
                <a:latin typeface="Calibri" panose="020F0502020204030204" charset="0"/>
                <a:cs typeface="Calibri" panose="020F0502020204030204" charset="0"/>
              </a:rPr>
              <a:t> </a:t>
            </a:r>
            <a:r>
              <a:rPr spc="-17" dirty="0">
                <a:latin typeface="Calibri" panose="020F0502020204030204" charset="0"/>
                <a:cs typeface="Calibri" panose="020F0502020204030204" charset="0"/>
              </a:rPr>
              <a:t>the </a:t>
            </a:r>
            <a:r>
              <a:rPr spc="-112" dirty="0">
                <a:latin typeface="Calibri" panose="020F0502020204030204" charset="0"/>
                <a:cs typeface="Calibri" panose="020F0502020204030204" charset="0"/>
              </a:rPr>
              <a:t>Python</a:t>
            </a:r>
            <a:r>
              <a:rPr spc="21" dirty="0">
                <a:latin typeface="Calibri" panose="020F0502020204030204" charset="0"/>
                <a:cs typeface="Calibri" panose="020F0502020204030204" charset="0"/>
              </a:rPr>
              <a:t> </a:t>
            </a:r>
            <a:r>
              <a:rPr spc="-17" dirty="0">
                <a:latin typeface="Calibri" panose="020F0502020204030204" charset="0"/>
                <a:cs typeface="Calibri" panose="020F0502020204030204" charset="0"/>
              </a:rPr>
              <a:t>API </a:t>
            </a:r>
            <a:r>
              <a:rPr spc="-77" dirty="0">
                <a:latin typeface="Calibri" panose="020F0502020204030204" charset="0"/>
                <a:cs typeface="Calibri" panose="020F0502020204030204" charset="0"/>
              </a:rPr>
              <a:t>backend</a:t>
            </a:r>
            <a:r>
              <a:rPr spc="17" dirty="0">
                <a:latin typeface="Calibri" panose="020F0502020204030204" charset="0"/>
                <a:cs typeface="Calibri" panose="020F0502020204030204" charset="0"/>
              </a:rPr>
              <a:t> </a:t>
            </a:r>
            <a:r>
              <a:rPr spc="-35" dirty="0">
                <a:latin typeface="Calibri" panose="020F0502020204030204" charset="0"/>
                <a:cs typeface="Calibri" panose="020F0502020204030204" charset="0"/>
              </a:rPr>
              <a:t>via</a:t>
            </a:r>
            <a:r>
              <a:rPr spc="-98" dirty="0">
                <a:latin typeface="Calibri" panose="020F0502020204030204" charset="0"/>
                <a:cs typeface="Calibri" panose="020F0502020204030204" charset="0"/>
              </a:rPr>
              <a:t> </a:t>
            </a:r>
            <a:r>
              <a:rPr spc="-35" dirty="0">
                <a:latin typeface="Calibri" panose="020F0502020204030204" charset="0"/>
                <a:cs typeface="Calibri" panose="020F0502020204030204" charset="0"/>
              </a:rPr>
              <a:t>a </a:t>
            </a:r>
            <a:r>
              <a:rPr spc="-77" dirty="0">
                <a:latin typeface="Calibri" panose="020F0502020204030204" charset="0"/>
                <a:cs typeface="Calibri" panose="020F0502020204030204" charset="0"/>
              </a:rPr>
              <a:t>Retrofit</a:t>
            </a:r>
            <a:r>
              <a:rPr spc="-66" dirty="0">
                <a:latin typeface="Calibri" panose="020F0502020204030204" charset="0"/>
                <a:cs typeface="Calibri" panose="020F0502020204030204" charset="0"/>
              </a:rPr>
              <a:t> </a:t>
            </a:r>
            <a:r>
              <a:rPr spc="-14" dirty="0">
                <a:latin typeface="Calibri" panose="020F0502020204030204" charset="0"/>
                <a:cs typeface="Calibri" panose="020F0502020204030204" charset="0"/>
              </a:rPr>
              <a:t>POST request</a:t>
            </a:r>
            <a:r>
              <a:rPr sz="1640" spc="-14" dirty="0">
                <a:latin typeface="Calibri" panose="020F0502020204030204" charset="0"/>
                <a:cs typeface="Calibri" panose="020F0502020204030204" charset="0"/>
              </a:rPr>
              <a:t>.</a:t>
            </a:r>
            <a:endParaRPr sz="1640">
              <a:latin typeface="Calibri" panose="020F0502020204030204" charset="0"/>
              <a:cs typeface="Calibri" panose="020F0502020204030204" charset="0"/>
            </a:endParaRPr>
          </a:p>
        </p:txBody>
      </p:sp>
      <p:sp>
        <p:nvSpPr>
          <p:cNvPr id="36" name="object 36"/>
          <p:cNvSpPr txBox="1"/>
          <p:nvPr/>
        </p:nvSpPr>
        <p:spPr>
          <a:xfrm>
            <a:off x="6129020" y="2976245"/>
            <a:ext cx="1639570" cy="2600325"/>
          </a:xfrm>
          <a:prstGeom prst="rect">
            <a:avLst/>
          </a:prstGeom>
        </p:spPr>
        <p:txBody>
          <a:bodyPr vert="horz" wrap="square" lIns="0" tIns="9747" rIns="0" bIns="0" rtlCol="0">
            <a:spAutoFit/>
          </a:bodyPr>
          <a:lstStyle/>
          <a:p>
            <a:pPr marR="33655" algn="ctr">
              <a:lnSpc>
                <a:spcPts val="2815"/>
              </a:lnSpc>
              <a:spcBef>
                <a:spcPts val="75"/>
              </a:spcBef>
            </a:pPr>
            <a:r>
              <a:rPr sz="2510" spc="-35" dirty="0">
                <a:solidFill>
                  <a:srgbClr val="313131"/>
                </a:solidFill>
                <a:latin typeface="Calibri" panose="020F0502020204030204" charset="0"/>
                <a:cs typeface="Calibri" panose="020F0502020204030204" charset="0"/>
              </a:rPr>
              <a:t>4</a:t>
            </a:r>
            <a:endParaRPr sz="2510">
              <a:latin typeface="Calibri" panose="020F0502020204030204" charset="0"/>
              <a:cs typeface="Calibri" panose="020F0502020204030204" charset="0"/>
            </a:endParaRPr>
          </a:p>
          <a:p>
            <a:pPr algn="ctr">
              <a:lnSpc>
                <a:spcPts val="2395"/>
              </a:lnSpc>
            </a:pPr>
            <a:r>
              <a:rPr sz="2165" spc="-7" dirty="0">
                <a:solidFill>
                  <a:srgbClr val="212121"/>
                </a:solidFill>
                <a:latin typeface="Calibri" panose="020F0502020204030204" charset="0"/>
                <a:cs typeface="Calibri" panose="020F0502020204030204" charset="0"/>
              </a:rPr>
              <a:t>Analyze</a:t>
            </a:r>
            <a:endParaRPr sz="2165">
              <a:latin typeface="Calibri" panose="020F0502020204030204" charset="0"/>
              <a:cs typeface="Calibri" panose="020F0502020204030204" charset="0"/>
            </a:endParaRPr>
          </a:p>
          <a:p>
            <a:pPr marL="8255" marR="3810" algn="ctr">
              <a:lnSpc>
                <a:spcPct val="82000"/>
              </a:lnSpc>
              <a:spcBef>
                <a:spcPts val="835"/>
              </a:spcBef>
            </a:pPr>
            <a:r>
              <a:rPr spc="-101" dirty="0">
                <a:latin typeface="Calibri" panose="020F0502020204030204" charset="0"/>
                <a:cs typeface="Calibri" panose="020F0502020204030204" charset="0"/>
              </a:rPr>
              <a:t>The </a:t>
            </a:r>
            <a:r>
              <a:rPr spc="-115" dirty="0">
                <a:latin typeface="Calibri" panose="020F0502020204030204" charset="0"/>
                <a:cs typeface="Calibri" panose="020F0502020204030204" charset="0"/>
              </a:rPr>
              <a:t>backend</a:t>
            </a:r>
            <a:r>
              <a:rPr spc="-17" dirty="0">
                <a:latin typeface="Calibri" panose="020F0502020204030204" charset="0"/>
                <a:cs typeface="Calibri" panose="020F0502020204030204" charset="0"/>
              </a:rPr>
              <a:t> </a:t>
            </a:r>
            <a:r>
              <a:rPr spc="-84" dirty="0">
                <a:latin typeface="Calibri" panose="020F0502020204030204" charset="0"/>
                <a:cs typeface="Calibri" panose="020F0502020204030204" charset="0"/>
              </a:rPr>
              <a:t>API </a:t>
            </a:r>
            <a:r>
              <a:rPr spc="-105" dirty="0">
                <a:latin typeface="Calibri" panose="020F0502020204030204" charset="0"/>
                <a:cs typeface="Calibri" panose="020F0502020204030204" charset="0"/>
              </a:rPr>
              <a:t>server</a:t>
            </a:r>
            <a:r>
              <a:rPr spc="-59" dirty="0">
                <a:latin typeface="Calibri" panose="020F0502020204030204" charset="0"/>
                <a:cs typeface="Calibri" panose="020F0502020204030204" charset="0"/>
              </a:rPr>
              <a:t> </a:t>
            </a:r>
            <a:r>
              <a:rPr spc="-10" dirty="0">
                <a:latin typeface="Calibri" panose="020F0502020204030204" charset="0"/>
                <a:cs typeface="Calibri" panose="020F0502020204030204" charset="0"/>
              </a:rPr>
              <a:t>retrieves </a:t>
            </a:r>
            <a:r>
              <a:rPr spc="-98" dirty="0">
                <a:latin typeface="Calibri" panose="020F0502020204030204" charset="0"/>
                <a:cs typeface="Calibri" panose="020F0502020204030204" charset="0"/>
              </a:rPr>
              <a:t>the</a:t>
            </a:r>
            <a:r>
              <a:rPr spc="-150" dirty="0">
                <a:latin typeface="Calibri" panose="020F0502020204030204" charset="0"/>
                <a:cs typeface="Calibri" panose="020F0502020204030204" charset="0"/>
              </a:rPr>
              <a:t> </a:t>
            </a:r>
            <a:r>
              <a:rPr spc="-108" dirty="0">
                <a:latin typeface="Calibri" panose="020F0502020204030204" charset="0"/>
                <a:cs typeface="Calibri" panose="020F0502020204030204" charset="0"/>
              </a:rPr>
              <a:t>image</a:t>
            </a:r>
            <a:r>
              <a:rPr spc="10" dirty="0">
                <a:latin typeface="Calibri" panose="020F0502020204030204" charset="0"/>
                <a:cs typeface="Calibri" panose="020F0502020204030204" charset="0"/>
              </a:rPr>
              <a:t> </a:t>
            </a:r>
            <a:r>
              <a:rPr spc="-17" dirty="0">
                <a:latin typeface="Calibri" panose="020F0502020204030204" charset="0"/>
                <a:cs typeface="Calibri" panose="020F0502020204030204" charset="0"/>
              </a:rPr>
              <a:t>and </a:t>
            </a:r>
            <a:r>
              <a:rPr spc="-73" dirty="0">
                <a:latin typeface="Calibri" panose="020F0502020204030204" charset="0"/>
                <a:cs typeface="Calibri" panose="020F0502020204030204" charset="0"/>
              </a:rPr>
              <a:t>runs</a:t>
            </a:r>
            <a:r>
              <a:rPr spc="-42" dirty="0">
                <a:latin typeface="Calibri" panose="020F0502020204030204" charset="0"/>
                <a:cs typeface="Calibri" panose="020F0502020204030204" charset="0"/>
              </a:rPr>
              <a:t> </a:t>
            </a:r>
            <a:r>
              <a:rPr spc="-49" dirty="0">
                <a:latin typeface="Calibri" panose="020F0502020204030204" charset="0"/>
                <a:cs typeface="Calibri" panose="020F0502020204030204" charset="0"/>
              </a:rPr>
              <a:t>it</a:t>
            </a:r>
            <a:r>
              <a:rPr spc="-45" dirty="0">
                <a:latin typeface="Calibri" panose="020F0502020204030204" charset="0"/>
                <a:cs typeface="Calibri" panose="020F0502020204030204" charset="0"/>
              </a:rPr>
              <a:t> </a:t>
            </a:r>
            <a:r>
              <a:rPr spc="-7" dirty="0">
                <a:latin typeface="Calibri" panose="020F0502020204030204" charset="0"/>
                <a:cs typeface="Calibri" panose="020F0502020204030204" charset="0"/>
              </a:rPr>
              <a:t>through </a:t>
            </a:r>
            <a:r>
              <a:rPr spc="-94" dirty="0">
                <a:latin typeface="Calibri" panose="020F0502020204030204" charset="0"/>
                <a:cs typeface="Calibri" panose="020F0502020204030204" charset="0"/>
              </a:rPr>
              <a:t>the</a:t>
            </a:r>
            <a:r>
              <a:rPr spc="-52" dirty="0">
                <a:latin typeface="Calibri" panose="020F0502020204030204" charset="0"/>
                <a:cs typeface="Calibri" panose="020F0502020204030204" charset="0"/>
              </a:rPr>
              <a:t> </a:t>
            </a:r>
            <a:r>
              <a:rPr spc="-84" dirty="0">
                <a:latin typeface="Calibri" panose="020F0502020204030204" charset="0"/>
                <a:cs typeface="Calibri" panose="020F0502020204030204" charset="0"/>
              </a:rPr>
              <a:t>pre-</a:t>
            </a:r>
            <a:r>
              <a:rPr spc="-7" dirty="0">
                <a:latin typeface="Calibri" panose="020F0502020204030204" charset="0"/>
                <a:cs typeface="Calibri" panose="020F0502020204030204" charset="0"/>
              </a:rPr>
              <a:t>trained</a:t>
            </a:r>
            <a:r>
              <a:rPr spc="7" dirty="0">
                <a:latin typeface="Calibri" panose="020F0502020204030204" charset="0"/>
                <a:cs typeface="Calibri" panose="020F0502020204030204" charset="0"/>
              </a:rPr>
              <a:t> </a:t>
            </a:r>
            <a:r>
              <a:rPr spc="-14" dirty="0">
                <a:latin typeface="Calibri" panose="020F0502020204030204" charset="0"/>
                <a:cs typeface="Calibri" panose="020F0502020204030204" charset="0"/>
              </a:rPr>
              <a:t>Deep </a:t>
            </a:r>
            <a:r>
              <a:rPr spc="-105" dirty="0">
                <a:latin typeface="Calibri" panose="020F0502020204030204" charset="0"/>
                <a:cs typeface="Calibri" panose="020F0502020204030204" charset="0"/>
              </a:rPr>
              <a:t>Neural</a:t>
            </a:r>
            <a:r>
              <a:rPr spc="-59" dirty="0">
                <a:latin typeface="Calibri" panose="020F0502020204030204" charset="0"/>
                <a:cs typeface="Calibri" panose="020F0502020204030204" charset="0"/>
              </a:rPr>
              <a:t> </a:t>
            </a:r>
            <a:r>
              <a:rPr spc="-24" dirty="0">
                <a:latin typeface="Calibri" panose="020F0502020204030204" charset="0"/>
                <a:cs typeface="Calibri" panose="020F0502020204030204" charset="0"/>
              </a:rPr>
              <a:t>Network </a:t>
            </a:r>
            <a:r>
              <a:rPr spc="-105" dirty="0">
                <a:latin typeface="Calibri" panose="020F0502020204030204" charset="0"/>
                <a:cs typeface="Calibri" panose="020F0502020204030204" charset="0"/>
              </a:rPr>
              <a:t>model</a:t>
            </a:r>
            <a:r>
              <a:rPr spc="-122" dirty="0">
                <a:latin typeface="Calibri" panose="020F0502020204030204" charset="0"/>
                <a:cs typeface="Calibri" panose="020F0502020204030204" charset="0"/>
              </a:rPr>
              <a:t> </a:t>
            </a:r>
            <a:r>
              <a:rPr lang="en-US" spc="-122" dirty="0">
                <a:latin typeface="Calibri" panose="020F0502020204030204" charset="0"/>
                <a:cs typeface="Calibri" panose="020F0502020204030204" charset="0"/>
              </a:rPr>
              <a:t>to perform</a:t>
            </a:r>
            <a:r>
              <a:rPr spc="-17" dirty="0">
                <a:latin typeface="Calibri" panose="020F0502020204030204" charset="0"/>
                <a:cs typeface="Calibri" panose="020F0502020204030204" charset="0"/>
              </a:rPr>
              <a:t> </a:t>
            </a:r>
            <a:r>
              <a:rPr spc="-7" dirty="0">
                <a:latin typeface="Calibri" panose="020F0502020204030204" charset="0"/>
                <a:cs typeface="Calibri" panose="020F0502020204030204" charset="0"/>
              </a:rPr>
              <a:t>classification.</a:t>
            </a:r>
            <a:endParaRPr>
              <a:latin typeface="Calibri" panose="020F0502020204030204" charset="0"/>
              <a:cs typeface="Calibri" panose="020F0502020204030204" charset="0"/>
            </a:endParaRPr>
          </a:p>
        </p:txBody>
      </p:sp>
      <p:sp>
        <p:nvSpPr>
          <p:cNvPr id="37" name="object 37"/>
          <p:cNvSpPr txBox="1"/>
          <p:nvPr/>
        </p:nvSpPr>
        <p:spPr>
          <a:xfrm>
            <a:off x="8600558" y="2400201"/>
            <a:ext cx="699977" cy="262219"/>
          </a:xfrm>
          <a:prstGeom prst="rect">
            <a:avLst/>
          </a:prstGeom>
        </p:spPr>
        <p:txBody>
          <a:bodyPr vert="horz" wrap="square" lIns="0" tIns="9747" rIns="0" bIns="0" rtlCol="0">
            <a:spAutoFit/>
          </a:bodyPr>
          <a:lstStyle/>
          <a:p>
            <a:pPr marL="41910">
              <a:spcBef>
                <a:spcPts val="75"/>
              </a:spcBef>
            </a:pPr>
            <a:r>
              <a:rPr sz="1640" spc="77" dirty="0">
                <a:solidFill>
                  <a:srgbClr val="313131"/>
                </a:solidFill>
                <a:latin typeface="Calibri" panose="020F0502020204030204" charset="0"/>
                <a:cs typeface="Calibri" panose="020F0502020204030204" charset="0"/>
              </a:rPr>
              <a:t>(JSON)</a:t>
            </a:r>
            <a:endParaRPr sz="1640" spc="77" dirty="0">
              <a:solidFill>
                <a:srgbClr val="313131"/>
              </a:solidFill>
              <a:latin typeface="Calibri" panose="020F0502020204030204" charset="0"/>
              <a:cs typeface="Calibri" panose="020F0502020204030204" charset="0"/>
            </a:endParaRPr>
          </a:p>
        </p:txBody>
      </p:sp>
      <p:sp>
        <p:nvSpPr>
          <p:cNvPr id="38" name="object 38"/>
          <p:cNvSpPr txBox="1"/>
          <p:nvPr/>
        </p:nvSpPr>
        <p:spPr>
          <a:xfrm>
            <a:off x="8100695" y="2967990"/>
            <a:ext cx="1760855" cy="2445385"/>
          </a:xfrm>
          <a:prstGeom prst="rect">
            <a:avLst/>
          </a:prstGeom>
        </p:spPr>
        <p:txBody>
          <a:bodyPr vert="horz" wrap="square" lIns="0" tIns="8860" rIns="0" bIns="0" rtlCol="0">
            <a:spAutoFit/>
          </a:bodyPr>
          <a:lstStyle/>
          <a:p>
            <a:pPr marL="9525" algn="ctr">
              <a:lnSpc>
                <a:spcPts val="3000"/>
              </a:lnSpc>
              <a:spcBef>
                <a:spcPts val="70"/>
              </a:spcBef>
            </a:pPr>
            <a:r>
              <a:rPr sz="2615" spc="122" dirty="0">
                <a:solidFill>
                  <a:srgbClr val="2F2F2F"/>
                </a:solidFill>
                <a:latin typeface="Calibri" panose="020F0502020204030204" charset="0"/>
                <a:cs typeface="Calibri" panose="020F0502020204030204" charset="0"/>
              </a:rPr>
              <a:t>5</a:t>
            </a:r>
            <a:endParaRPr sz="2615">
              <a:latin typeface="Calibri" panose="020F0502020204030204" charset="0"/>
              <a:cs typeface="Calibri" panose="020F0502020204030204" charset="0"/>
            </a:endParaRPr>
          </a:p>
          <a:p>
            <a:pPr marL="3810" algn="ctr">
              <a:lnSpc>
                <a:spcPts val="2245"/>
              </a:lnSpc>
            </a:pPr>
            <a:r>
              <a:rPr sz="1990" spc="129" dirty="0">
                <a:solidFill>
                  <a:srgbClr val="1C1C1C"/>
                </a:solidFill>
                <a:latin typeface="Calibri" panose="020F0502020204030204" charset="0"/>
                <a:cs typeface="Calibri" panose="020F0502020204030204" charset="0"/>
              </a:rPr>
              <a:t>Respond</a:t>
            </a:r>
            <a:endParaRPr sz="1990">
              <a:latin typeface="Calibri" panose="020F0502020204030204" charset="0"/>
              <a:cs typeface="Calibri" panose="020F0502020204030204" charset="0"/>
            </a:endParaRPr>
          </a:p>
          <a:p>
            <a:pPr marL="8890" marR="3810" indent="6350" algn="ctr">
              <a:lnSpc>
                <a:spcPct val="85000"/>
              </a:lnSpc>
              <a:spcBef>
                <a:spcPts val="915"/>
              </a:spcBef>
            </a:pPr>
            <a:r>
              <a:rPr spc="-52" dirty="0">
                <a:latin typeface="Calibri" panose="020F0502020204030204" charset="0"/>
                <a:cs typeface="Calibri" panose="020F0502020204030204" charset="0"/>
              </a:rPr>
              <a:t>The</a:t>
            </a:r>
            <a:r>
              <a:rPr spc="-42" dirty="0">
                <a:latin typeface="Calibri" panose="020F0502020204030204" charset="0"/>
                <a:cs typeface="Calibri" panose="020F0502020204030204" charset="0"/>
              </a:rPr>
              <a:t> </a:t>
            </a:r>
            <a:r>
              <a:rPr spc="-63" dirty="0">
                <a:latin typeface="Calibri" panose="020F0502020204030204" charset="0"/>
                <a:cs typeface="Calibri" panose="020F0502020204030204" charset="0"/>
              </a:rPr>
              <a:t>API</a:t>
            </a:r>
            <a:r>
              <a:rPr spc="-42" dirty="0">
                <a:latin typeface="Calibri" panose="020F0502020204030204" charset="0"/>
                <a:cs typeface="Calibri" panose="020F0502020204030204" charset="0"/>
              </a:rPr>
              <a:t> </a:t>
            </a:r>
            <a:r>
              <a:rPr spc="-7" dirty="0">
                <a:latin typeface="Calibri" panose="020F0502020204030204" charset="0"/>
                <a:cs typeface="Calibri" panose="020F0502020204030204" charset="0"/>
              </a:rPr>
              <a:t>returns </a:t>
            </a:r>
            <a:r>
              <a:rPr spc="-66" dirty="0">
                <a:latin typeface="Calibri" panose="020F0502020204030204" charset="0"/>
                <a:cs typeface="Calibri" panose="020F0502020204030204" charset="0"/>
              </a:rPr>
              <a:t>the</a:t>
            </a:r>
            <a:r>
              <a:rPr spc="-115" dirty="0">
                <a:latin typeface="Calibri" panose="020F0502020204030204" charset="0"/>
                <a:cs typeface="Calibri" panose="020F0502020204030204" charset="0"/>
              </a:rPr>
              <a:t> </a:t>
            </a:r>
            <a:r>
              <a:rPr spc="-7" dirty="0">
                <a:latin typeface="Calibri" panose="020F0502020204030204" charset="0"/>
                <a:cs typeface="Calibri" panose="020F0502020204030204" charset="0"/>
              </a:rPr>
              <a:t>diagnosis </a:t>
            </a:r>
            <a:r>
              <a:rPr spc="-63" dirty="0">
                <a:latin typeface="Calibri" panose="020F0502020204030204" charset="0"/>
                <a:cs typeface="Calibri" panose="020F0502020204030204" charset="0"/>
              </a:rPr>
              <a:t>results</a:t>
            </a:r>
            <a:r>
              <a:rPr spc="3" dirty="0">
                <a:latin typeface="Calibri" panose="020F0502020204030204" charset="0"/>
                <a:cs typeface="Calibri" panose="020F0502020204030204" charset="0"/>
              </a:rPr>
              <a:t> </a:t>
            </a:r>
            <a:r>
              <a:rPr spc="-7" dirty="0">
                <a:latin typeface="Calibri" panose="020F0502020204030204" charset="0"/>
                <a:cs typeface="Calibri" panose="020F0502020204030204" charset="0"/>
              </a:rPr>
              <a:t>(disease name, </a:t>
            </a:r>
            <a:r>
              <a:rPr spc="-35" dirty="0">
                <a:latin typeface="Calibri" panose="020F0502020204030204" charset="0"/>
                <a:cs typeface="Calibri" panose="020F0502020204030204" charset="0"/>
              </a:rPr>
              <a:t>confidence</a:t>
            </a:r>
            <a:r>
              <a:rPr spc="-52" dirty="0">
                <a:latin typeface="Calibri" panose="020F0502020204030204" charset="0"/>
                <a:cs typeface="Calibri" panose="020F0502020204030204" charset="0"/>
              </a:rPr>
              <a:t> </a:t>
            </a:r>
            <a:r>
              <a:rPr spc="-38" dirty="0">
                <a:latin typeface="Calibri" panose="020F0502020204030204" charset="0"/>
                <a:cs typeface="Calibri" panose="020F0502020204030204" charset="0"/>
              </a:rPr>
              <a:t>score, </a:t>
            </a:r>
            <a:r>
              <a:rPr spc="-7" dirty="0">
                <a:latin typeface="Calibri" panose="020F0502020204030204" charset="0"/>
                <a:cs typeface="Calibri" panose="020F0502020204030204" charset="0"/>
              </a:rPr>
              <a:t>description, </a:t>
            </a:r>
            <a:r>
              <a:rPr spc="-94" dirty="0">
                <a:latin typeface="Calibri" panose="020F0502020204030204" charset="0"/>
                <a:cs typeface="Calibri" panose="020F0502020204030204" charset="0"/>
              </a:rPr>
              <a:t>treatment)</a:t>
            </a:r>
            <a:r>
              <a:rPr spc="45" dirty="0">
                <a:latin typeface="Calibri" panose="020F0502020204030204" charset="0"/>
                <a:cs typeface="Calibri" panose="020F0502020204030204" charset="0"/>
              </a:rPr>
              <a:t> </a:t>
            </a:r>
            <a:r>
              <a:rPr spc="-17" dirty="0">
                <a:latin typeface="Calibri" panose="020F0502020204030204" charset="0"/>
                <a:cs typeface="Calibri" panose="020F0502020204030204" charset="0"/>
              </a:rPr>
              <a:t>in </a:t>
            </a:r>
            <a:r>
              <a:rPr dirty="0">
                <a:latin typeface="Calibri" panose="020F0502020204030204" charset="0"/>
                <a:cs typeface="Calibri" panose="020F0502020204030204" charset="0"/>
              </a:rPr>
              <a:t>JSON</a:t>
            </a:r>
            <a:r>
              <a:rPr spc="-56" dirty="0">
                <a:latin typeface="Calibri" panose="020F0502020204030204" charset="0"/>
                <a:cs typeface="Calibri" panose="020F0502020204030204" charset="0"/>
              </a:rPr>
              <a:t> </a:t>
            </a:r>
            <a:r>
              <a:rPr spc="-7" dirty="0">
                <a:latin typeface="Calibri" panose="020F0502020204030204" charset="0"/>
                <a:cs typeface="Calibri" panose="020F0502020204030204" charset="0"/>
              </a:rPr>
              <a:t>format.</a:t>
            </a:r>
            <a:endParaRPr>
              <a:latin typeface="Calibri" panose="020F0502020204030204" charset="0"/>
              <a:cs typeface="Calibri" panose="020F0502020204030204" charset="0"/>
            </a:endParaRPr>
          </a:p>
        </p:txBody>
      </p:sp>
      <p:sp>
        <p:nvSpPr>
          <p:cNvPr id="39" name="object 39"/>
          <p:cNvSpPr txBox="1"/>
          <p:nvPr/>
        </p:nvSpPr>
        <p:spPr>
          <a:xfrm>
            <a:off x="9971405" y="2967990"/>
            <a:ext cx="1816735" cy="2701290"/>
          </a:xfrm>
          <a:prstGeom prst="rect">
            <a:avLst/>
          </a:prstGeom>
        </p:spPr>
        <p:txBody>
          <a:bodyPr vert="horz" wrap="square" lIns="0" tIns="8860" rIns="0" bIns="0" rtlCol="0">
            <a:spAutoFit/>
          </a:bodyPr>
          <a:lstStyle/>
          <a:p>
            <a:pPr marL="1270" algn="ctr">
              <a:lnSpc>
                <a:spcPts val="3000"/>
              </a:lnSpc>
              <a:spcBef>
                <a:spcPts val="70"/>
              </a:spcBef>
            </a:pPr>
            <a:r>
              <a:rPr sz="2615" spc="122" dirty="0">
                <a:solidFill>
                  <a:srgbClr val="313131"/>
                </a:solidFill>
                <a:latin typeface="Calibri" panose="020F0502020204030204" charset="0"/>
                <a:cs typeface="Calibri" panose="020F0502020204030204" charset="0"/>
              </a:rPr>
              <a:t>6</a:t>
            </a:r>
            <a:endParaRPr sz="2615">
              <a:latin typeface="Calibri" panose="020F0502020204030204" charset="0"/>
              <a:cs typeface="Calibri" panose="020F0502020204030204" charset="0"/>
            </a:endParaRPr>
          </a:p>
          <a:p>
            <a:pPr marR="5715" algn="ctr">
              <a:lnSpc>
                <a:spcPts val="2245"/>
              </a:lnSpc>
            </a:pPr>
            <a:r>
              <a:rPr sz="1990" spc="105" dirty="0">
                <a:solidFill>
                  <a:srgbClr val="181818"/>
                </a:solidFill>
                <a:latin typeface="Calibri" panose="020F0502020204030204" charset="0"/>
                <a:cs typeface="Calibri" panose="020F0502020204030204" charset="0"/>
              </a:rPr>
              <a:t>Display</a:t>
            </a:r>
            <a:endParaRPr sz="1990">
              <a:latin typeface="Calibri" panose="020F0502020204030204" charset="0"/>
              <a:cs typeface="Calibri" panose="020F0502020204030204" charset="0"/>
            </a:endParaRPr>
          </a:p>
          <a:p>
            <a:pPr marL="8255" marR="3810" indent="-635" algn="ctr">
              <a:lnSpc>
                <a:spcPct val="86000"/>
              </a:lnSpc>
              <a:spcBef>
                <a:spcPts val="915"/>
              </a:spcBef>
            </a:pPr>
            <a:r>
              <a:rPr spc="-31" dirty="0">
                <a:latin typeface="Calibri" panose="020F0502020204030204" charset="0"/>
                <a:cs typeface="Calibri" panose="020F0502020204030204" charset="0"/>
              </a:rPr>
              <a:t>The</a:t>
            </a:r>
            <a:r>
              <a:rPr spc="-122" dirty="0">
                <a:latin typeface="Calibri" panose="020F0502020204030204" charset="0"/>
                <a:cs typeface="Calibri" panose="020F0502020204030204" charset="0"/>
              </a:rPr>
              <a:t> </a:t>
            </a:r>
            <a:r>
              <a:rPr spc="-38" dirty="0">
                <a:latin typeface="Calibri" panose="020F0502020204030204" charset="0"/>
                <a:cs typeface="Calibri" panose="020F0502020204030204" charset="0"/>
              </a:rPr>
              <a:t>Android</a:t>
            </a:r>
            <a:r>
              <a:rPr spc="-31" dirty="0">
                <a:latin typeface="Calibri" panose="020F0502020204030204" charset="0"/>
                <a:cs typeface="Calibri" panose="020F0502020204030204" charset="0"/>
              </a:rPr>
              <a:t> </a:t>
            </a:r>
            <a:r>
              <a:rPr spc="-17" dirty="0">
                <a:latin typeface="Calibri" panose="020F0502020204030204" charset="0"/>
                <a:cs typeface="Calibri" panose="020F0502020204030204" charset="0"/>
              </a:rPr>
              <a:t>app </a:t>
            </a:r>
            <a:r>
              <a:rPr spc="-70" dirty="0">
                <a:latin typeface="Calibri" panose="020F0502020204030204" charset="0"/>
                <a:cs typeface="Calibri" panose="020F0502020204030204" charset="0"/>
              </a:rPr>
              <a:t>parses</a:t>
            </a:r>
            <a:r>
              <a:rPr spc="-10" dirty="0">
                <a:latin typeface="Calibri" panose="020F0502020204030204" charset="0"/>
                <a:cs typeface="Calibri" panose="020F0502020204030204" charset="0"/>
              </a:rPr>
              <a:t> </a:t>
            </a:r>
            <a:r>
              <a:rPr spc="-17" dirty="0">
                <a:latin typeface="Calibri" panose="020F0502020204030204" charset="0"/>
                <a:cs typeface="Calibri" panose="020F0502020204030204" charset="0"/>
              </a:rPr>
              <a:t>the </a:t>
            </a:r>
            <a:r>
              <a:rPr spc="-77" dirty="0">
                <a:latin typeface="Calibri" panose="020F0502020204030204" charset="0"/>
                <a:cs typeface="Calibri" panose="020F0502020204030204" charset="0"/>
              </a:rPr>
              <a:t>response</a:t>
            </a:r>
            <a:r>
              <a:rPr spc="14" dirty="0">
                <a:latin typeface="Calibri" panose="020F0502020204030204" charset="0"/>
                <a:cs typeface="Calibri" panose="020F0502020204030204" charset="0"/>
              </a:rPr>
              <a:t> </a:t>
            </a:r>
            <a:r>
              <a:rPr spc="-17" dirty="0">
                <a:latin typeface="Calibri" panose="020F0502020204030204" charset="0"/>
                <a:cs typeface="Calibri" panose="020F0502020204030204" charset="0"/>
              </a:rPr>
              <a:t>and </a:t>
            </a:r>
            <a:r>
              <a:rPr spc="-7" dirty="0">
                <a:latin typeface="Calibri" panose="020F0502020204030204" charset="0"/>
                <a:cs typeface="Calibri" panose="020F0502020204030204" charset="0"/>
              </a:rPr>
              <a:t>displays</a:t>
            </a:r>
            <a:r>
              <a:rPr spc="-56" dirty="0">
                <a:latin typeface="Calibri" panose="020F0502020204030204" charset="0"/>
                <a:cs typeface="Calibri" panose="020F0502020204030204" charset="0"/>
              </a:rPr>
              <a:t> </a:t>
            </a:r>
            <a:r>
              <a:rPr spc="-17" dirty="0">
                <a:latin typeface="Calibri" panose="020F0502020204030204" charset="0"/>
                <a:cs typeface="Calibri" panose="020F0502020204030204" charset="0"/>
              </a:rPr>
              <a:t>the </a:t>
            </a:r>
            <a:r>
              <a:rPr spc="-70" dirty="0">
                <a:latin typeface="Calibri" panose="020F0502020204030204" charset="0"/>
                <a:cs typeface="Calibri" panose="020F0502020204030204" charset="0"/>
              </a:rPr>
              <a:t>formatted</a:t>
            </a:r>
            <a:r>
              <a:rPr spc="14" dirty="0">
                <a:latin typeface="Calibri" panose="020F0502020204030204" charset="0"/>
                <a:cs typeface="Calibri" panose="020F0502020204030204" charset="0"/>
              </a:rPr>
              <a:t> </a:t>
            </a:r>
            <a:r>
              <a:rPr spc="-7" dirty="0">
                <a:latin typeface="Calibri" panose="020F0502020204030204" charset="0"/>
                <a:cs typeface="Calibri" panose="020F0502020204030204" charset="0"/>
              </a:rPr>
              <a:t>results </a:t>
            </a:r>
            <a:r>
              <a:rPr spc="-17" dirty="0">
                <a:latin typeface="Calibri" panose="020F0502020204030204" charset="0"/>
                <a:cs typeface="Calibri" panose="020F0502020204030204" charset="0"/>
              </a:rPr>
              <a:t>and </a:t>
            </a:r>
            <a:r>
              <a:rPr spc="-73" dirty="0">
                <a:latin typeface="Calibri" panose="020F0502020204030204" charset="0"/>
                <a:cs typeface="Calibri" panose="020F0502020204030204" charset="0"/>
              </a:rPr>
              <a:t>recommendations </a:t>
            </a:r>
            <a:r>
              <a:rPr spc="-52" dirty="0">
                <a:latin typeface="Calibri" panose="020F0502020204030204" charset="0"/>
                <a:cs typeface="Calibri" panose="020F0502020204030204" charset="0"/>
              </a:rPr>
              <a:t>to</a:t>
            </a:r>
            <a:r>
              <a:rPr spc="-42" dirty="0">
                <a:latin typeface="Calibri" panose="020F0502020204030204" charset="0"/>
                <a:cs typeface="Calibri" panose="020F0502020204030204" charset="0"/>
              </a:rPr>
              <a:t> </a:t>
            </a:r>
            <a:r>
              <a:rPr spc="-63" dirty="0">
                <a:latin typeface="Calibri" panose="020F0502020204030204" charset="0"/>
                <a:cs typeface="Calibri" panose="020F0502020204030204" charset="0"/>
              </a:rPr>
              <a:t>the</a:t>
            </a:r>
            <a:r>
              <a:rPr spc="-56" dirty="0">
                <a:latin typeface="Calibri" panose="020F0502020204030204" charset="0"/>
                <a:cs typeface="Calibri" panose="020F0502020204030204" charset="0"/>
              </a:rPr>
              <a:t> </a:t>
            </a:r>
            <a:r>
              <a:rPr spc="-35" dirty="0">
                <a:latin typeface="Calibri" panose="020F0502020204030204" charset="0"/>
                <a:cs typeface="Calibri" panose="020F0502020204030204" charset="0"/>
              </a:rPr>
              <a:t>user</a:t>
            </a:r>
            <a:r>
              <a:rPr spc="-94" dirty="0">
                <a:latin typeface="Calibri" panose="020F0502020204030204" charset="0"/>
                <a:cs typeface="Calibri" panose="020F0502020204030204" charset="0"/>
              </a:rPr>
              <a:t> </a:t>
            </a:r>
            <a:r>
              <a:rPr spc="-7" dirty="0">
                <a:latin typeface="Calibri" panose="020F0502020204030204" charset="0"/>
                <a:cs typeface="Calibri" panose="020F0502020204030204" charset="0"/>
              </a:rPr>
              <a:t>on</a:t>
            </a:r>
            <a:r>
              <a:rPr spc="-98" dirty="0">
                <a:latin typeface="Calibri" panose="020F0502020204030204" charset="0"/>
                <a:cs typeface="Calibri" panose="020F0502020204030204" charset="0"/>
              </a:rPr>
              <a:t> </a:t>
            </a:r>
            <a:r>
              <a:rPr spc="-17" dirty="0">
                <a:latin typeface="Calibri" panose="020F0502020204030204" charset="0"/>
                <a:cs typeface="Calibri" panose="020F0502020204030204" charset="0"/>
              </a:rPr>
              <a:t>the </a:t>
            </a:r>
            <a:r>
              <a:rPr dirty="0">
                <a:latin typeface="Calibri" panose="020F0502020204030204" charset="0"/>
                <a:cs typeface="Calibri" panose="020F0502020204030204" charset="0"/>
              </a:rPr>
              <a:t>'</a:t>
            </a:r>
            <a:r>
              <a:rPr spc="-87" dirty="0">
                <a:latin typeface="Calibri" panose="020F0502020204030204" charset="0"/>
                <a:cs typeface="Calibri" panose="020F0502020204030204" charset="0"/>
              </a:rPr>
              <a:t> </a:t>
            </a:r>
            <a:r>
              <a:rPr spc="-7" dirty="0">
                <a:latin typeface="Calibri" panose="020F0502020204030204" charset="0"/>
                <a:cs typeface="Calibri" panose="020F0502020204030204" charset="0"/>
              </a:rPr>
              <a:t>ResultScreen*.</a:t>
            </a:r>
            <a:endParaRPr>
              <a:latin typeface="Calibri" panose="020F0502020204030204" charset="0"/>
              <a:cs typeface="Calibri" panose="020F0502020204030204" charset="0"/>
            </a:endParaRPr>
          </a:p>
        </p:txBody>
      </p:sp>
      <p:sp>
        <p:nvSpPr>
          <p:cNvPr id="40" name="object 40"/>
          <p:cNvSpPr txBox="1"/>
          <p:nvPr/>
        </p:nvSpPr>
        <p:spPr>
          <a:xfrm>
            <a:off x="484505" y="5876290"/>
            <a:ext cx="11458575" cy="499745"/>
          </a:xfrm>
          <a:prstGeom prst="rect">
            <a:avLst/>
          </a:prstGeom>
        </p:spPr>
        <p:txBody>
          <a:bodyPr vert="horz" wrap="square" lIns="0" tIns="11519" rIns="0" bIns="0" rtlCol="0">
            <a:spAutoFit/>
          </a:bodyPr>
          <a:lstStyle/>
          <a:p>
            <a:pPr marL="8890">
              <a:lnSpc>
                <a:spcPts val="1840"/>
              </a:lnSpc>
              <a:spcBef>
                <a:spcPts val="90"/>
              </a:spcBef>
            </a:pPr>
            <a:r>
              <a:rPr spc="-59" dirty="0">
                <a:latin typeface="Calibri" panose="020F0502020204030204" charset="0"/>
                <a:cs typeface="Calibri" panose="020F0502020204030204" charset="0"/>
              </a:rPr>
              <a:t>All</a:t>
            </a:r>
            <a:r>
              <a:rPr spc="-24" dirty="0">
                <a:latin typeface="Calibri" panose="020F0502020204030204" charset="0"/>
                <a:cs typeface="Calibri" panose="020F0502020204030204" charset="0"/>
              </a:rPr>
              <a:t> </a:t>
            </a:r>
            <a:r>
              <a:rPr spc="-84" dirty="0">
                <a:latin typeface="Calibri" panose="020F0502020204030204" charset="0"/>
                <a:cs typeface="Calibri" panose="020F0502020204030204" charset="0"/>
              </a:rPr>
              <a:t>image</a:t>
            </a:r>
            <a:r>
              <a:rPr spc="-31" dirty="0">
                <a:latin typeface="Calibri" panose="020F0502020204030204" charset="0"/>
                <a:cs typeface="Calibri" panose="020F0502020204030204" charset="0"/>
              </a:rPr>
              <a:t> </a:t>
            </a:r>
            <a:r>
              <a:rPr spc="-63" dirty="0">
                <a:latin typeface="Calibri" panose="020F0502020204030204" charset="0"/>
                <a:cs typeface="Calibri" panose="020F0502020204030204" charset="0"/>
              </a:rPr>
              <a:t>processing</a:t>
            </a:r>
            <a:r>
              <a:rPr spc="28" dirty="0">
                <a:latin typeface="Calibri" panose="020F0502020204030204" charset="0"/>
                <a:cs typeface="Calibri" panose="020F0502020204030204" charset="0"/>
              </a:rPr>
              <a:t> </a:t>
            </a:r>
            <a:r>
              <a:rPr spc="-42" dirty="0">
                <a:latin typeface="Calibri" panose="020F0502020204030204" charset="0"/>
                <a:cs typeface="Calibri" panose="020F0502020204030204" charset="0"/>
              </a:rPr>
              <a:t>and</a:t>
            </a:r>
            <a:r>
              <a:rPr spc="-153" dirty="0">
                <a:latin typeface="Calibri" panose="020F0502020204030204" charset="0"/>
                <a:cs typeface="Calibri" panose="020F0502020204030204" charset="0"/>
              </a:rPr>
              <a:t> </a:t>
            </a:r>
            <a:r>
              <a:rPr spc="-77" dirty="0">
                <a:latin typeface="Calibri" panose="020F0502020204030204" charset="0"/>
                <a:cs typeface="Calibri" panose="020F0502020204030204" charset="0"/>
              </a:rPr>
              <a:t>network</a:t>
            </a:r>
            <a:r>
              <a:rPr spc="-63" dirty="0">
                <a:latin typeface="Calibri" panose="020F0502020204030204" charset="0"/>
                <a:cs typeface="Calibri" panose="020F0502020204030204" charset="0"/>
              </a:rPr>
              <a:t> </a:t>
            </a:r>
            <a:r>
              <a:rPr spc="-73" dirty="0">
                <a:latin typeface="Calibri" panose="020F0502020204030204" charset="0"/>
                <a:cs typeface="Calibri" panose="020F0502020204030204" charset="0"/>
              </a:rPr>
              <a:t>operations</a:t>
            </a:r>
            <a:r>
              <a:rPr spc="49" dirty="0">
                <a:latin typeface="Calibri" panose="020F0502020204030204" charset="0"/>
                <a:cs typeface="Calibri" panose="020F0502020204030204" charset="0"/>
              </a:rPr>
              <a:t> </a:t>
            </a:r>
            <a:r>
              <a:rPr spc="-136" dirty="0">
                <a:latin typeface="Calibri" panose="020F0502020204030204" charset="0"/>
                <a:cs typeface="Calibri" panose="020F0502020204030204" charset="0"/>
              </a:rPr>
              <a:t>r</a:t>
            </a:r>
            <a:r>
              <a:rPr lang="en-US" spc="-136" dirty="0">
                <a:latin typeface="Calibri" panose="020F0502020204030204" charset="0"/>
                <a:cs typeface="Calibri" panose="020F0502020204030204" charset="0"/>
              </a:rPr>
              <a:t>u</a:t>
            </a:r>
            <a:r>
              <a:rPr spc="-136" dirty="0">
                <a:latin typeface="Calibri" panose="020F0502020204030204" charset="0"/>
                <a:cs typeface="Calibri" panose="020F0502020204030204" charset="0"/>
              </a:rPr>
              <a:t>n</a:t>
            </a:r>
            <a:r>
              <a:rPr spc="-108" dirty="0">
                <a:latin typeface="Calibri" panose="020F0502020204030204" charset="0"/>
                <a:cs typeface="Calibri" panose="020F0502020204030204" charset="0"/>
              </a:rPr>
              <a:t> </a:t>
            </a:r>
            <a:r>
              <a:rPr lang="en-US" spc="-108" dirty="0">
                <a:latin typeface="Calibri" panose="020F0502020204030204" charset="0"/>
                <a:cs typeface="Calibri" panose="020F0502020204030204" charset="0"/>
              </a:rPr>
              <a:t>a</a:t>
            </a:r>
            <a:r>
              <a:rPr spc="-42" dirty="0">
                <a:latin typeface="Calibri" panose="020F0502020204030204" charset="0"/>
                <a:cs typeface="Calibri" panose="020F0502020204030204" charset="0"/>
              </a:rPr>
              <a:t>synchronously</a:t>
            </a:r>
            <a:r>
              <a:rPr lang="en-US" spc="-42" dirty="0">
                <a:latin typeface="Calibri" panose="020F0502020204030204" charset="0"/>
                <a:cs typeface="Calibri" panose="020F0502020204030204" charset="0"/>
              </a:rPr>
              <a:t> on</a:t>
            </a:r>
            <a:r>
              <a:rPr spc="-66" dirty="0">
                <a:latin typeface="Calibri" panose="020F0502020204030204" charset="0"/>
                <a:cs typeface="Calibri" panose="020F0502020204030204" charset="0"/>
              </a:rPr>
              <a:t> </a:t>
            </a:r>
            <a:r>
              <a:rPr spc="-73" dirty="0">
                <a:latin typeface="Calibri" panose="020F0502020204030204" charset="0"/>
                <a:cs typeface="Calibri" panose="020F0502020204030204" charset="0"/>
              </a:rPr>
              <a:t>background</a:t>
            </a:r>
            <a:r>
              <a:rPr spc="38" dirty="0">
                <a:latin typeface="Calibri" panose="020F0502020204030204" charset="0"/>
                <a:cs typeface="Calibri" panose="020F0502020204030204" charset="0"/>
              </a:rPr>
              <a:t> </a:t>
            </a:r>
            <a:r>
              <a:rPr spc="-77" dirty="0">
                <a:latin typeface="Calibri" panose="020F0502020204030204" charset="0"/>
                <a:cs typeface="Calibri" panose="020F0502020204030204" charset="0"/>
              </a:rPr>
              <a:t>threads</a:t>
            </a:r>
            <a:r>
              <a:rPr spc="3" dirty="0">
                <a:latin typeface="Calibri" panose="020F0502020204030204" charset="0"/>
                <a:cs typeface="Calibri" panose="020F0502020204030204" charset="0"/>
              </a:rPr>
              <a:t> </a:t>
            </a:r>
            <a:r>
              <a:rPr spc="-52" dirty="0">
                <a:latin typeface="Calibri" panose="020F0502020204030204" charset="0"/>
                <a:cs typeface="Calibri" panose="020F0502020204030204" charset="0"/>
              </a:rPr>
              <a:t>using</a:t>
            </a:r>
            <a:r>
              <a:rPr spc="45" dirty="0">
                <a:latin typeface="Calibri" panose="020F0502020204030204" charset="0"/>
                <a:cs typeface="Calibri" panose="020F0502020204030204" charset="0"/>
              </a:rPr>
              <a:t> </a:t>
            </a:r>
            <a:r>
              <a:rPr lang="en-US" spc="45" dirty="0">
                <a:latin typeface="Calibri" panose="020F0502020204030204" charset="0"/>
                <a:cs typeface="Calibri" panose="020F0502020204030204" charset="0"/>
              </a:rPr>
              <a:t>K</a:t>
            </a:r>
            <a:r>
              <a:rPr spc="-59" dirty="0">
                <a:latin typeface="Calibri" panose="020F0502020204030204" charset="0"/>
                <a:cs typeface="Calibri" panose="020F0502020204030204" charset="0"/>
              </a:rPr>
              <a:t>otlin</a:t>
            </a:r>
            <a:r>
              <a:rPr spc="-77" dirty="0">
                <a:latin typeface="Calibri" panose="020F0502020204030204" charset="0"/>
                <a:cs typeface="Calibri" panose="020F0502020204030204" charset="0"/>
              </a:rPr>
              <a:t> Coroutines</a:t>
            </a:r>
            <a:r>
              <a:rPr spc="31" dirty="0">
                <a:latin typeface="Calibri" panose="020F0502020204030204" charset="0"/>
                <a:cs typeface="Calibri" panose="020F0502020204030204" charset="0"/>
              </a:rPr>
              <a:t> </a:t>
            </a:r>
            <a:r>
              <a:rPr spc="-63" dirty="0">
                <a:latin typeface="Calibri" panose="020F0502020204030204" charset="0"/>
                <a:cs typeface="Calibri" panose="020F0502020204030204" charset="0"/>
              </a:rPr>
              <a:t>to</a:t>
            </a:r>
            <a:r>
              <a:rPr spc="-126" dirty="0">
                <a:latin typeface="Calibri" panose="020F0502020204030204" charset="0"/>
                <a:cs typeface="Calibri" panose="020F0502020204030204" charset="0"/>
              </a:rPr>
              <a:t> </a:t>
            </a:r>
            <a:r>
              <a:rPr spc="-77" dirty="0">
                <a:latin typeface="Calibri" panose="020F0502020204030204" charset="0"/>
                <a:cs typeface="Calibri" panose="020F0502020204030204" charset="0"/>
              </a:rPr>
              <a:t>ensure</a:t>
            </a:r>
            <a:r>
              <a:rPr spc="-35" dirty="0">
                <a:latin typeface="Calibri" panose="020F0502020204030204" charset="0"/>
                <a:cs typeface="Calibri" panose="020F0502020204030204" charset="0"/>
              </a:rPr>
              <a:t> </a:t>
            </a:r>
            <a:r>
              <a:rPr dirty="0">
                <a:latin typeface="Calibri" panose="020F0502020204030204" charset="0"/>
                <a:cs typeface="Calibri" panose="020F0502020204030204" charset="0"/>
              </a:rPr>
              <a:t>a</a:t>
            </a:r>
            <a:r>
              <a:rPr spc="-147" dirty="0">
                <a:latin typeface="Calibri" panose="020F0502020204030204" charset="0"/>
                <a:cs typeface="Calibri" panose="020F0502020204030204" charset="0"/>
              </a:rPr>
              <a:t> </a:t>
            </a:r>
            <a:r>
              <a:rPr spc="-7" dirty="0">
                <a:latin typeface="Calibri" panose="020F0502020204030204" charset="0"/>
                <a:cs typeface="Calibri" panose="020F0502020204030204" charset="0"/>
              </a:rPr>
              <a:t>smooth,</a:t>
            </a:r>
            <a:endParaRPr dirty="0">
              <a:latin typeface="Calibri" panose="020F0502020204030204" charset="0"/>
              <a:cs typeface="Calibri" panose="020F0502020204030204" charset="0"/>
            </a:endParaRPr>
          </a:p>
          <a:p>
            <a:pPr marL="13970">
              <a:lnSpc>
                <a:spcPts val="1970"/>
              </a:lnSpc>
            </a:pPr>
            <a:r>
              <a:rPr spc="-122" dirty="0">
                <a:latin typeface="Calibri" panose="020F0502020204030204" charset="0"/>
                <a:cs typeface="Calibri" panose="020F0502020204030204" charset="0"/>
              </a:rPr>
              <a:t>non-</a:t>
            </a:r>
            <a:r>
              <a:rPr spc="-105" dirty="0">
                <a:latin typeface="Calibri" panose="020F0502020204030204" charset="0"/>
                <a:cs typeface="Calibri" panose="020F0502020204030204" charset="0"/>
              </a:rPr>
              <a:t>blocking</a:t>
            </a:r>
            <a:r>
              <a:rPr spc="77" dirty="0">
                <a:latin typeface="Calibri" panose="020F0502020204030204" charset="0"/>
                <a:cs typeface="Calibri" panose="020F0502020204030204" charset="0"/>
              </a:rPr>
              <a:t> </a:t>
            </a:r>
            <a:r>
              <a:rPr spc="-101" dirty="0">
                <a:latin typeface="Calibri" panose="020F0502020204030204" charset="0"/>
                <a:cs typeface="Calibri" panose="020F0502020204030204" charset="0"/>
              </a:rPr>
              <a:t>user</a:t>
            </a:r>
            <a:r>
              <a:rPr spc="-147" dirty="0">
                <a:latin typeface="Calibri" panose="020F0502020204030204" charset="0"/>
                <a:cs typeface="Calibri" panose="020F0502020204030204" charset="0"/>
              </a:rPr>
              <a:t> </a:t>
            </a:r>
            <a:r>
              <a:rPr spc="-38" dirty="0">
                <a:latin typeface="Calibri" panose="020F0502020204030204" charset="0"/>
                <a:cs typeface="Calibri" panose="020F0502020204030204" charset="0"/>
              </a:rPr>
              <a:t>interface.</a:t>
            </a:r>
            <a:endParaRPr dirty="0">
              <a:latin typeface="Calibri" panose="020F0502020204030204" charset="0"/>
              <a:cs typeface="Calibri" panose="020F050202020403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4075814" y="5325140"/>
            <a:ext cx="407581" cy="398721"/>
          </a:xfrm>
          <a:prstGeom prst="rect">
            <a:avLst/>
          </a:prstGeom>
        </p:spPr>
      </p:pic>
      <p:pic>
        <p:nvPicPr>
          <p:cNvPr id="3" name="object 3"/>
          <p:cNvPicPr/>
          <p:nvPr/>
        </p:nvPicPr>
        <p:blipFill>
          <a:blip r:embed="rId2" cstate="print"/>
          <a:stretch>
            <a:fillRect/>
          </a:stretch>
        </p:blipFill>
        <p:spPr>
          <a:xfrm>
            <a:off x="4049233" y="4554279"/>
            <a:ext cx="460744" cy="443023"/>
          </a:xfrm>
          <a:prstGeom prst="rect">
            <a:avLst/>
          </a:prstGeom>
        </p:spPr>
      </p:pic>
      <p:pic>
        <p:nvPicPr>
          <p:cNvPr id="4" name="object 4"/>
          <p:cNvPicPr/>
          <p:nvPr/>
        </p:nvPicPr>
        <p:blipFill>
          <a:blip r:embed="rId3" cstate="print"/>
          <a:stretch>
            <a:fillRect/>
          </a:stretch>
        </p:blipFill>
        <p:spPr>
          <a:xfrm>
            <a:off x="4040372" y="3730256"/>
            <a:ext cx="478465" cy="460744"/>
          </a:xfrm>
          <a:prstGeom prst="rect">
            <a:avLst/>
          </a:prstGeom>
        </p:spPr>
      </p:pic>
      <p:pic>
        <p:nvPicPr>
          <p:cNvPr id="5" name="object 5"/>
          <p:cNvPicPr/>
          <p:nvPr/>
        </p:nvPicPr>
        <p:blipFill>
          <a:blip r:embed="rId4" cstate="print"/>
          <a:stretch>
            <a:fillRect/>
          </a:stretch>
        </p:blipFill>
        <p:spPr>
          <a:xfrm>
            <a:off x="4084674" y="3012558"/>
            <a:ext cx="398721" cy="407581"/>
          </a:xfrm>
          <a:prstGeom prst="rect">
            <a:avLst/>
          </a:prstGeom>
        </p:spPr>
      </p:pic>
      <p:pic>
        <p:nvPicPr>
          <p:cNvPr id="6" name="object 6"/>
          <p:cNvPicPr/>
          <p:nvPr/>
        </p:nvPicPr>
        <p:blipFill>
          <a:blip r:embed="rId5" cstate="print"/>
          <a:stretch>
            <a:fillRect/>
          </a:stretch>
        </p:blipFill>
        <p:spPr>
          <a:xfrm>
            <a:off x="4075814" y="2330302"/>
            <a:ext cx="407581" cy="398721"/>
          </a:xfrm>
          <a:prstGeom prst="rect">
            <a:avLst/>
          </a:prstGeom>
        </p:spPr>
      </p:pic>
      <p:pic>
        <p:nvPicPr>
          <p:cNvPr id="7" name="object 7"/>
          <p:cNvPicPr/>
          <p:nvPr/>
        </p:nvPicPr>
        <p:blipFill>
          <a:blip r:embed="rId6" cstate="print"/>
          <a:stretch>
            <a:fillRect/>
          </a:stretch>
        </p:blipFill>
        <p:spPr>
          <a:xfrm>
            <a:off x="4031511" y="1648047"/>
            <a:ext cx="505047" cy="389860"/>
          </a:xfrm>
          <a:prstGeom prst="rect">
            <a:avLst/>
          </a:prstGeom>
        </p:spPr>
      </p:pic>
      <p:pic>
        <p:nvPicPr>
          <p:cNvPr id="8" name="object 8"/>
          <p:cNvPicPr/>
          <p:nvPr/>
        </p:nvPicPr>
        <p:blipFill>
          <a:blip r:embed="rId7" cstate="print"/>
          <a:stretch>
            <a:fillRect/>
          </a:stretch>
        </p:blipFill>
        <p:spPr>
          <a:xfrm>
            <a:off x="4031512" y="948070"/>
            <a:ext cx="496186" cy="425302"/>
          </a:xfrm>
          <a:prstGeom prst="rect">
            <a:avLst/>
          </a:prstGeom>
        </p:spPr>
      </p:pic>
      <p:sp>
        <p:nvSpPr>
          <p:cNvPr id="9" name="object 9" descr="$PPTXTitle"/>
          <p:cNvSpPr txBox="1">
            <a:spLocks noGrp="1"/>
          </p:cNvSpPr>
          <p:nvPr>
            <p:ph type="title"/>
          </p:nvPr>
        </p:nvSpPr>
        <p:spPr>
          <a:xfrm>
            <a:off x="1206537" y="337926"/>
            <a:ext cx="9737651" cy="424815"/>
          </a:xfrm>
          <a:prstGeom prst="rect">
            <a:avLst/>
          </a:prstGeom>
        </p:spPr>
        <p:txBody>
          <a:bodyPr vert="horz" wrap="square" lIns="0" tIns="11962" rIns="0" bIns="0" rtlCol="0" anchor="ctr">
            <a:spAutoFit/>
          </a:bodyPr>
          <a:lstStyle/>
          <a:p>
            <a:pPr marL="8890">
              <a:lnSpc>
                <a:spcPct val="100000"/>
              </a:lnSpc>
              <a:spcBef>
                <a:spcPts val="95"/>
              </a:spcBef>
            </a:pPr>
            <a:r>
              <a:rPr sz="2685" b="1" spc="-87" dirty="0">
                <a:solidFill>
                  <a:schemeClr val="accent6">
                    <a:lumMod val="50000"/>
                  </a:schemeClr>
                </a:solidFill>
                <a:latin typeface="Calibri" panose="020F0502020204030204" charset="0"/>
                <a:cs typeface="Calibri" panose="020F0502020204030204" charset="0"/>
              </a:rPr>
              <a:t>Powering</a:t>
            </a:r>
            <a:r>
              <a:rPr sz="2685" b="1" spc="17" dirty="0">
                <a:solidFill>
                  <a:schemeClr val="accent6">
                    <a:lumMod val="50000"/>
                  </a:schemeClr>
                </a:solidFill>
                <a:latin typeface="Calibri" panose="020F0502020204030204" charset="0"/>
                <a:cs typeface="Calibri" panose="020F0502020204030204" charset="0"/>
              </a:rPr>
              <a:t> </a:t>
            </a:r>
            <a:r>
              <a:rPr sz="2685" spc="77" dirty="0">
                <a:solidFill>
                  <a:schemeClr val="accent6">
                    <a:lumMod val="50000"/>
                  </a:schemeClr>
                </a:solidFill>
                <a:latin typeface="Calibri" panose="020F0502020204030204" charset="0"/>
                <a:cs typeface="Calibri" panose="020F0502020204030204" charset="0"/>
              </a:rPr>
              <a:t>Predictions:</a:t>
            </a:r>
            <a:r>
              <a:rPr sz="2685" spc="66" dirty="0">
                <a:solidFill>
                  <a:schemeClr val="accent6">
                    <a:lumMod val="50000"/>
                  </a:schemeClr>
                </a:solidFill>
                <a:latin typeface="Calibri" panose="020F0502020204030204" charset="0"/>
                <a:cs typeface="Calibri" panose="020F0502020204030204" charset="0"/>
              </a:rPr>
              <a:t> </a:t>
            </a:r>
            <a:r>
              <a:rPr sz="2685" dirty="0">
                <a:solidFill>
                  <a:schemeClr val="accent6">
                    <a:lumMod val="50000"/>
                  </a:schemeClr>
                </a:solidFill>
                <a:latin typeface="Calibri" panose="020F0502020204030204" charset="0"/>
                <a:cs typeface="Calibri" panose="020F0502020204030204" charset="0"/>
              </a:rPr>
              <a:t>The</a:t>
            </a:r>
            <a:r>
              <a:rPr sz="2685" spc="-164" dirty="0">
                <a:solidFill>
                  <a:schemeClr val="accent6">
                    <a:lumMod val="50000"/>
                  </a:schemeClr>
                </a:solidFill>
                <a:latin typeface="Calibri" panose="020F0502020204030204" charset="0"/>
                <a:cs typeface="Calibri" panose="020F0502020204030204" charset="0"/>
              </a:rPr>
              <a:t> </a:t>
            </a:r>
            <a:r>
              <a:rPr sz="2685" spc="52" dirty="0">
                <a:solidFill>
                  <a:schemeClr val="accent6">
                    <a:lumMod val="50000"/>
                  </a:schemeClr>
                </a:solidFill>
                <a:latin typeface="Calibri" panose="020F0502020204030204" charset="0"/>
                <a:cs typeface="Calibri" panose="020F0502020204030204" charset="0"/>
              </a:rPr>
              <a:t>Machine</a:t>
            </a:r>
            <a:r>
              <a:rPr sz="2685" spc="-42" dirty="0">
                <a:solidFill>
                  <a:schemeClr val="accent6">
                    <a:lumMod val="50000"/>
                  </a:schemeClr>
                </a:solidFill>
                <a:latin typeface="Calibri" panose="020F0502020204030204" charset="0"/>
                <a:cs typeface="Calibri" panose="020F0502020204030204" charset="0"/>
              </a:rPr>
              <a:t> </a:t>
            </a:r>
            <a:r>
              <a:rPr sz="2685" spc="35" dirty="0">
                <a:solidFill>
                  <a:schemeClr val="accent6">
                    <a:lumMod val="50000"/>
                  </a:schemeClr>
                </a:solidFill>
                <a:latin typeface="Calibri" panose="020F0502020204030204" charset="0"/>
                <a:cs typeface="Calibri" panose="020F0502020204030204" charset="0"/>
              </a:rPr>
              <a:t>Learning</a:t>
            </a:r>
            <a:r>
              <a:rPr sz="2685" spc="-59" dirty="0">
                <a:solidFill>
                  <a:schemeClr val="accent6">
                    <a:lumMod val="50000"/>
                  </a:schemeClr>
                </a:solidFill>
                <a:latin typeface="Calibri" panose="020F0502020204030204" charset="0"/>
                <a:cs typeface="Calibri" panose="020F0502020204030204" charset="0"/>
              </a:rPr>
              <a:t> </a:t>
            </a:r>
            <a:r>
              <a:rPr sz="2685" dirty="0">
                <a:solidFill>
                  <a:schemeClr val="accent6">
                    <a:lumMod val="50000"/>
                  </a:schemeClr>
                </a:solidFill>
                <a:latin typeface="Calibri" panose="020F0502020204030204" charset="0"/>
                <a:cs typeface="Calibri" panose="020F0502020204030204" charset="0"/>
              </a:rPr>
              <a:t>Engine</a:t>
            </a:r>
            <a:r>
              <a:rPr sz="2685" spc="-70" dirty="0">
                <a:solidFill>
                  <a:schemeClr val="accent6">
                    <a:lumMod val="50000"/>
                  </a:schemeClr>
                </a:solidFill>
                <a:latin typeface="Calibri" panose="020F0502020204030204" charset="0"/>
                <a:cs typeface="Calibri" panose="020F0502020204030204" charset="0"/>
              </a:rPr>
              <a:t> </a:t>
            </a:r>
            <a:r>
              <a:rPr sz="2685" spc="42" dirty="0">
                <a:solidFill>
                  <a:schemeClr val="accent6">
                    <a:lumMod val="50000"/>
                  </a:schemeClr>
                </a:solidFill>
                <a:latin typeface="Calibri" panose="020F0502020204030204" charset="0"/>
                <a:cs typeface="Calibri" panose="020F0502020204030204" charset="0"/>
              </a:rPr>
              <a:t>Workflow</a:t>
            </a:r>
            <a:endParaRPr sz="2685" spc="42" dirty="0">
              <a:solidFill>
                <a:schemeClr val="accent6">
                  <a:lumMod val="50000"/>
                </a:schemeClr>
              </a:solidFill>
              <a:latin typeface="Calibri" panose="020F0502020204030204" charset="0"/>
              <a:cs typeface="Calibri" panose="020F0502020204030204" charset="0"/>
            </a:endParaRPr>
          </a:p>
        </p:txBody>
      </p:sp>
      <p:sp>
        <p:nvSpPr>
          <p:cNvPr id="10" name="object 10"/>
          <p:cNvSpPr txBox="1"/>
          <p:nvPr/>
        </p:nvSpPr>
        <p:spPr>
          <a:xfrm>
            <a:off x="2964795" y="994823"/>
            <a:ext cx="6251944" cy="5280025"/>
          </a:xfrm>
          <a:prstGeom prst="rect">
            <a:avLst/>
          </a:prstGeom>
        </p:spPr>
        <p:txBody>
          <a:bodyPr vert="horz" wrap="square" lIns="0" tIns="10189" rIns="0" bIns="0" rtlCol="0">
            <a:spAutoFit/>
          </a:bodyPr>
          <a:lstStyle/>
          <a:p>
            <a:pPr marL="1832610">
              <a:spcBef>
                <a:spcPts val="80"/>
              </a:spcBef>
            </a:pPr>
            <a:r>
              <a:rPr lang="en-US" sz="1400" b="1" spc="73" dirty="0">
                <a:latin typeface="Calibri" panose="020F0502020204030204" charset="0"/>
                <a:cs typeface="Calibri" panose="020F0502020204030204" charset="0"/>
              </a:rPr>
              <a:t>Image Acquisition</a:t>
            </a:r>
            <a:endParaRPr lang="en-US" sz="1400" b="1" spc="73" dirty="0">
              <a:latin typeface="Calibri" panose="020F0502020204030204" charset="0"/>
              <a:cs typeface="Calibri" panose="020F0502020204030204" charset="0"/>
            </a:endParaRPr>
          </a:p>
          <a:p>
            <a:pPr marL="1832610">
              <a:spcBef>
                <a:spcPts val="80"/>
              </a:spcBef>
            </a:pPr>
            <a:r>
              <a:rPr lang="en-US" sz="1360" spc="73" dirty="0">
                <a:latin typeface="Calibri" panose="020F0502020204030204" charset="0"/>
                <a:cs typeface="Calibri" panose="020F0502020204030204" charset="0"/>
              </a:rPr>
              <a:t>Gathering images of Healthy and diseased plants.</a:t>
            </a:r>
            <a:endParaRPr sz="1360" dirty="0">
              <a:latin typeface="Calibri" panose="020F0502020204030204" charset="0"/>
              <a:cs typeface="Calibri" panose="020F0502020204030204" charset="0"/>
            </a:endParaRPr>
          </a:p>
          <a:p>
            <a:pPr>
              <a:spcBef>
                <a:spcPts val="990"/>
              </a:spcBef>
            </a:pPr>
            <a:endParaRPr sz="1150" dirty="0">
              <a:latin typeface="Calibri" panose="020F0502020204030204" charset="0"/>
              <a:cs typeface="Calibri" panose="020F0502020204030204" charset="0"/>
            </a:endParaRPr>
          </a:p>
          <a:p>
            <a:pPr marL="1832610">
              <a:spcBef>
                <a:spcPts val="5"/>
              </a:spcBef>
            </a:pPr>
            <a:r>
              <a:rPr sz="1430" b="1" spc="-98" dirty="0">
                <a:latin typeface="Calibri" panose="020F0502020204030204" charset="0"/>
                <a:cs typeface="Calibri" panose="020F0502020204030204" charset="0"/>
              </a:rPr>
              <a:t>Leaf</a:t>
            </a:r>
            <a:r>
              <a:rPr sz="1430" b="1" spc="-45" dirty="0">
                <a:latin typeface="Calibri" panose="020F0502020204030204" charset="0"/>
                <a:cs typeface="Calibri" panose="020F0502020204030204" charset="0"/>
              </a:rPr>
              <a:t> </a:t>
            </a:r>
            <a:r>
              <a:rPr sz="1430" b="1" spc="-87" dirty="0">
                <a:latin typeface="Calibri" panose="020F0502020204030204" charset="0"/>
                <a:cs typeface="Calibri" panose="020F0502020204030204" charset="0"/>
              </a:rPr>
              <a:t>Image</a:t>
            </a:r>
            <a:r>
              <a:rPr sz="1430" b="1" spc="-42" dirty="0">
                <a:latin typeface="Calibri" panose="020F0502020204030204" charset="0"/>
                <a:cs typeface="Calibri" panose="020F0502020204030204" charset="0"/>
              </a:rPr>
              <a:t> </a:t>
            </a:r>
            <a:r>
              <a:rPr sz="1430" b="1" spc="-7" dirty="0">
                <a:latin typeface="Calibri" panose="020F0502020204030204" charset="0"/>
                <a:cs typeface="Calibri" panose="020F0502020204030204" charset="0"/>
              </a:rPr>
              <a:t>Dataset</a:t>
            </a:r>
            <a:endParaRPr sz="1430" b="1" dirty="0">
              <a:latin typeface="Calibri" panose="020F0502020204030204" charset="0"/>
              <a:cs typeface="Calibri" panose="020F0502020204030204" charset="0"/>
            </a:endParaRPr>
          </a:p>
          <a:p>
            <a:pPr marL="1846580">
              <a:spcBef>
                <a:spcPts val="30"/>
              </a:spcBef>
            </a:pPr>
            <a:r>
              <a:rPr sz="1150" spc="-42" dirty="0">
                <a:latin typeface="Calibri" panose="020F0502020204030204" charset="0"/>
                <a:cs typeface="Calibri" panose="020F0502020204030204" charset="0"/>
              </a:rPr>
              <a:t>Assembling</a:t>
            </a:r>
            <a:r>
              <a:rPr sz="1150" dirty="0">
                <a:latin typeface="Calibri" panose="020F0502020204030204" charset="0"/>
                <a:cs typeface="Calibri" panose="020F0502020204030204" charset="0"/>
              </a:rPr>
              <a:t> </a:t>
            </a:r>
            <a:r>
              <a:rPr sz="1150" dirty="0">
                <a:solidFill>
                  <a:srgbClr val="0E0E0E"/>
                </a:solidFill>
                <a:latin typeface="Calibri" panose="020F0502020204030204" charset="0"/>
                <a:cs typeface="Calibri" panose="020F0502020204030204" charset="0"/>
              </a:rPr>
              <a:t>the</a:t>
            </a:r>
            <a:r>
              <a:rPr sz="1150" spc="-133" dirty="0">
                <a:solidFill>
                  <a:srgbClr val="0E0E0E"/>
                </a:solidFill>
                <a:latin typeface="Calibri" panose="020F0502020204030204" charset="0"/>
                <a:cs typeface="Calibri" panose="020F0502020204030204" charset="0"/>
              </a:rPr>
              <a:t> </a:t>
            </a:r>
            <a:r>
              <a:rPr sz="1150" spc="-52" dirty="0">
                <a:latin typeface="Calibri" panose="020F0502020204030204" charset="0"/>
                <a:cs typeface="Calibri" panose="020F0502020204030204" charset="0"/>
              </a:rPr>
              <a:t>raw</a:t>
            </a:r>
            <a:r>
              <a:rPr sz="1150" spc="-45" dirty="0">
                <a:latin typeface="Calibri" panose="020F0502020204030204" charset="0"/>
                <a:cs typeface="Calibri" panose="020F0502020204030204" charset="0"/>
              </a:rPr>
              <a:t> </a:t>
            </a:r>
            <a:r>
              <a:rPr sz="1150" spc="-7" dirty="0">
                <a:latin typeface="Calibri" panose="020F0502020204030204" charset="0"/>
                <a:cs typeface="Calibri" panose="020F0502020204030204" charset="0"/>
              </a:rPr>
              <a:t>data.</a:t>
            </a:r>
            <a:endParaRPr sz="1150" dirty="0">
              <a:latin typeface="Calibri" panose="020F0502020204030204" charset="0"/>
              <a:cs typeface="Calibri" panose="020F0502020204030204" charset="0"/>
            </a:endParaRPr>
          </a:p>
          <a:p>
            <a:pPr marL="1835785"/>
            <a:endParaRPr lang="en-US" sz="1150" dirty="0">
              <a:latin typeface="Calibri" panose="020F0502020204030204" charset="0"/>
              <a:cs typeface="Calibri" panose="020F0502020204030204" charset="0"/>
            </a:endParaRPr>
          </a:p>
          <a:p>
            <a:pPr marL="1835785"/>
            <a:r>
              <a:rPr lang="en-US" sz="1360" b="1" dirty="0">
                <a:latin typeface="Calibri" panose="020F0502020204030204" charset="0"/>
                <a:cs typeface="Calibri" panose="020F0502020204030204" charset="0"/>
              </a:rPr>
              <a:t>Pre-Processing</a:t>
            </a:r>
            <a:endParaRPr lang="en-US" sz="1360" b="1" dirty="0">
              <a:latin typeface="Calibri" panose="020F0502020204030204" charset="0"/>
              <a:cs typeface="Calibri" panose="020F0502020204030204" charset="0"/>
            </a:endParaRPr>
          </a:p>
          <a:p>
            <a:pPr marL="1835785"/>
            <a:r>
              <a:rPr lang="en-US" sz="1360" dirty="0" err="1">
                <a:latin typeface="Calibri" panose="020F0502020204030204" charset="0"/>
                <a:cs typeface="Calibri" panose="020F0502020204030204" charset="0"/>
              </a:rPr>
              <a:t>Standarizing</a:t>
            </a:r>
            <a:r>
              <a:rPr lang="en-US" sz="1360" dirty="0">
                <a:latin typeface="Calibri" panose="020F0502020204030204" charset="0"/>
                <a:cs typeface="Calibri" panose="020F0502020204030204" charset="0"/>
              </a:rPr>
              <a:t> images (resizing, normalization)</a:t>
            </a:r>
            <a:endParaRPr sz="1360" dirty="0">
              <a:latin typeface="Calibri" panose="020F0502020204030204" charset="0"/>
              <a:cs typeface="Calibri" panose="020F0502020204030204" charset="0"/>
            </a:endParaRPr>
          </a:p>
          <a:p>
            <a:pPr marL="1831340">
              <a:lnSpc>
                <a:spcPts val="1700"/>
              </a:lnSpc>
              <a:spcBef>
                <a:spcPts val="5"/>
              </a:spcBef>
            </a:pPr>
            <a:endParaRPr lang="en-US" sz="1150" b="1" dirty="0">
              <a:latin typeface="Calibri" panose="020F0502020204030204" charset="0"/>
              <a:cs typeface="Calibri" panose="020F0502020204030204" charset="0"/>
            </a:endParaRPr>
          </a:p>
          <a:p>
            <a:pPr marL="1831340">
              <a:lnSpc>
                <a:spcPts val="1700"/>
              </a:lnSpc>
              <a:spcBef>
                <a:spcPts val="5"/>
              </a:spcBef>
            </a:pPr>
            <a:r>
              <a:rPr lang="en-US" sz="1360" b="1" dirty="0">
                <a:latin typeface="Calibri" panose="020F0502020204030204" charset="0"/>
                <a:cs typeface="Calibri" panose="020F0502020204030204" charset="0"/>
              </a:rPr>
              <a:t>Dataset Division</a:t>
            </a:r>
            <a:endParaRPr lang="en-US" sz="1360" b="1" dirty="0">
              <a:latin typeface="Calibri" panose="020F0502020204030204" charset="0"/>
              <a:cs typeface="Calibri" panose="020F0502020204030204" charset="0"/>
            </a:endParaRPr>
          </a:p>
          <a:p>
            <a:pPr marL="1831340">
              <a:lnSpc>
                <a:spcPts val="1700"/>
              </a:lnSpc>
              <a:spcBef>
                <a:spcPts val="5"/>
              </a:spcBef>
            </a:pPr>
            <a:r>
              <a:rPr lang="en-US" sz="1360" dirty="0">
                <a:latin typeface="Calibri" panose="020F0502020204030204" charset="0"/>
                <a:cs typeface="Calibri" panose="020F0502020204030204" charset="0"/>
              </a:rPr>
              <a:t>Splitting data into Test and Train sets.</a:t>
            </a:r>
            <a:endParaRPr lang="en-US" sz="1360" dirty="0">
              <a:latin typeface="Calibri" panose="020F0502020204030204" charset="0"/>
              <a:cs typeface="Calibri" panose="020F0502020204030204" charset="0"/>
            </a:endParaRPr>
          </a:p>
          <a:p>
            <a:pPr marL="1832610"/>
            <a:br>
              <a:rPr lang="en-US" sz="1360" b="1" spc="-7" dirty="0">
                <a:latin typeface="Calibri" panose="020F0502020204030204" charset="0"/>
                <a:cs typeface="Calibri" panose="020F0502020204030204" charset="0"/>
              </a:rPr>
            </a:br>
            <a:r>
              <a:rPr lang="en-US" sz="1360" b="1" spc="-7" dirty="0">
                <a:latin typeface="Calibri" panose="020F0502020204030204" charset="0"/>
                <a:cs typeface="Calibri" panose="020F0502020204030204" charset="0"/>
              </a:rPr>
              <a:t>Deep Neural Network Training</a:t>
            </a:r>
            <a:endParaRPr lang="en-US" sz="1360" b="1" spc="-7" dirty="0">
              <a:latin typeface="Calibri" panose="020F0502020204030204" charset="0"/>
              <a:cs typeface="Calibri" panose="020F0502020204030204" charset="0"/>
            </a:endParaRPr>
          </a:p>
          <a:p>
            <a:pPr marL="1832610"/>
            <a:r>
              <a:rPr lang="en-US" sz="1360" spc="-7" dirty="0">
                <a:latin typeface="Calibri" panose="020F0502020204030204" charset="0"/>
                <a:cs typeface="Calibri" panose="020F0502020204030204" charset="0"/>
              </a:rPr>
              <a:t>Iteratively training the model using the training set and validating with a validation subset.</a:t>
            </a:r>
            <a:r>
              <a:rPr lang="en-US" sz="1150" spc="-7" dirty="0">
                <a:latin typeface="Calibri" panose="020F0502020204030204" charset="0"/>
                <a:cs typeface="Calibri" panose="020F0502020204030204" charset="0"/>
              </a:rPr>
              <a:t>.</a:t>
            </a:r>
            <a:endParaRPr lang="en-US" sz="1150" dirty="0">
              <a:latin typeface="Calibri" panose="020F0502020204030204" charset="0"/>
              <a:cs typeface="Calibri" panose="020F0502020204030204" charset="0"/>
            </a:endParaRPr>
          </a:p>
          <a:p>
            <a:pPr>
              <a:spcBef>
                <a:spcPts val="695"/>
              </a:spcBef>
            </a:pPr>
            <a:endParaRPr sz="1150" dirty="0">
              <a:latin typeface="Calibri" panose="020F0502020204030204" charset="0"/>
              <a:cs typeface="Calibri" panose="020F0502020204030204" charset="0"/>
            </a:endParaRPr>
          </a:p>
          <a:p>
            <a:pPr marL="1831975">
              <a:lnSpc>
                <a:spcPts val="1625"/>
              </a:lnSpc>
            </a:pPr>
            <a:r>
              <a:rPr sz="1430" b="1" spc="-63" dirty="0">
                <a:latin typeface="Calibri" panose="020F0502020204030204" charset="0"/>
                <a:cs typeface="Calibri" panose="020F0502020204030204" charset="0"/>
              </a:rPr>
              <a:t>Performance</a:t>
            </a:r>
            <a:r>
              <a:rPr sz="1430" b="1" spc="-42" dirty="0">
                <a:latin typeface="Calibri" panose="020F0502020204030204" charset="0"/>
                <a:cs typeface="Calibri" panose="020F0502020204030204" charset="0"/>
              </a:rPr>
              <a:t> </a:t>
            </a:r>
            <a:r>
              <a:rPr sz="1430" b="1" spc="-14" dirty="0">
                <a:latin typeface="Calibri" panose="020F0502020204030204" charset="0"/>
                <a:cs typeface="Calibri" panose="020F0502020204030204" charset="0"/>
              </a:rPr>
              <a:t>Assessment</a:t>
            </a:r>
            <a:endParaRPr lang="en-US" sz="1430" b="1" spc="-14" dirty="0">
              <a:latin typeface="Calibri" panose="020F0502020204030204" charset="0"/>
              <a:cs typeface="Calibri" panose="020F0502020204030204" charset="0"/>
            </a:endParaRPr>
          </a:p>
          <a:p>
            <a:pPr marL="1831975">
              <a:lnSpc>
                <a:spcPts val="1625"/>
              </a:lnSpc>
            </a:pPr>
            <a:r>
              <a:rPr lang="en-US" sz="1430" spc="-14" dirty="0">
                <a:latin typeface="Calibri" panose="020F0502020204030204" charset="0"/>
                <a:cs typeface="Calibri" panose="020F0502020204030204" charset="0"/>
              </a:rPr>
              <a:t>Evaluating the trained model’s accuracy against the unseen test set.</a:t>
            </a:r>
            <a:endParaRPr sz="1360" dirty="0">
              <a:latin typeface="Calibri" panose="020F0502020204030204" charset="0"/>
              <a:cs typeface="Calibri" panose="020F0502020204030204" charset="0"/>
            </a:endParaRPr>
          </a:p>
          <a:p>
            <a:pPr>
              <a:spcBef>
                <a:spcPts val="535"/>
              </a:spcBef>
            </a:pPr>
            <a:endParaRPr sz="1360" dirty="0">
              <a:latin typeface="Calibri" panose="020F0502020204030204" charset="0"/>
              <a:cs typeface="Calibri" panose="020F0502020204030204" charset="0"/>
            </a:endParaRPr>
          </a:p>
          <a:p>
            <a:pPr marL="1832610"/>
            <a:r>
              <a:rPr sz="1395" b="1" spc="-35" dirty="0">
                <a:latin typeface="Calibri" panose="020F0502020204030204" charset="0"/>
                <a:cs typeface="Calibri" panose="020F0502020204030204" charset="0"/>
              </a:rPr>
              <a:t>Plant</a:t>
            </a:r>
            <a:r>
              <a:rPr sz="1395" b="1" spc="-56" dirty="0">
                <a:latin typeface="Calibri" panose="020F0502020204030204" charset="0"/>
                <a:cs typeface="Calibri" panose="020F0502020204030204" charset="0"/>
              </a:rPr>
              <a:t> </a:t>
            </a:r>
            <a:r>
              <a:rPr sz="1395" b="1" spc="-84" dirty="0">
                <a:latin typeface="Calibri" panose="020F0502020204030204" charset="0"/>
                <a:cs typeface="Calibri" panose="020F0502020204030204" charset="0"/>
              </a:rPr>
              <a:t>Leaf</a:t>
            </a:r>
            <a:r>
              <a:rPr sz="1395" b="1" spc="-10" dirty="0">
                <a:latin typeface="Calibri" panose="020F0502020204030204" charset="0"/>
                <a:cs typeface="Calibri" panose="020F0502020204030204" charset="0"/>
              </a:rPr>
              <a:t> </a:t>
            </a:r>
            <a:r>
              <a:rPr sz="1395" b="1" spc="-80" dirty="0">
                <a:latin typeface="Calibri" panose="020F0502020204030204" charset="0"/>
                <a:cs typeface="Calibri" panose="020F0502020204030204" charset="0"/>
              </a:rPr>
              <a:t>Disease</a:t>
            </a:r>
            <a:r>
              <a:rPr sz="1395" b="1" spc="-84" dirty="0">
                <a:latin typeface="Calibri" panose="020F0502020204030204" charset="0"/>
                <a:cs typeface="Calibri" panose="020F0502020204030204" charset="0"/>
              </a:rPr>
              <a:t> </a:t>
            </a:r>
            <a:r>
              <a:rPr sz="1395" b="1" spc="-7" dirty="0">
                <a:latin typeface="Calibri" panose="020F0502020204030204" charset="0"/>
                <a:cs typeface="Calibri" panose="020F0502020204030204" charset="0"/>
              </a:rPr>
              <a:t>Classification</a:t>
            </a:r>
            <a:endParaRPr sz="1395" b="1" dirty="0">
              <a:latin typeface="Calibri" panose="020F0502020204030204" charset="0"/>
              <a:cs typeface="Calibri" panose="020F0502020204030204" charset="0"/>
            </a:endParaRPr>
          </a:p>
          <a:p>
            <a:pPr marL="1833880"/>
            <a:r>
              <a:rPr sz="1150" spc="-52" dirty="0">
                <a:latin typeface="Calibri" panose="020F0502020204030204" charset="0"/>
                <a:cs typeface="Calibri" panose="020F0502020204030204" charset="0"/>
              </a:rPr>
              <a:t>The</a:t>
            </a:r>
            <a:r>
              <a:rPr sz="1150" spc="-56" dirty="0">
                <a:latin typeface="Calibri" panose="020F0502020204030204" charset="0"/>
                <a:cs typeface="Calibri" panose="020F0502020204030204" charset="0"/>
              </a:rPr>
              <a:t> </a:t>
            </a:r>
            <a:r>
              <a:rPr sz="1150" spc="-14" dirty="0">
                <a:latin typeface="Calibri" panose="020F0502020204030204" charset="0"/>
                <a:cs typeface="Calibri" panose="020F0502020204030204" charset="0"/>
              </a:rPr>
              <a:t>final,</a:t>
            </a:r>
            <a:r>
              <a:rPr sz="1150" spc="-56" dirty="0">
                <a:latin typeface="Calibri" panose="020F0502020204030204" charset="0"/>
                <a:cs typeface="Calibri" panose="020F0502020204030204" charset="0"/>
              </a:rPr>
              <a:t> </a:t>
            </a:r>
            <a:r>
              <a:rPr sz="1150" spc="-35" dirty="0">
                <a:latin typeface="Calibri" panose="020F0502020204030204" charset="0"/>
                <a:cs typeface="Calibri" panose="020F0502020204030204" charset="0"/>
              </a:rPr>
              <a:t>deployed</a:t>
            </a:r>
            <a:r>
              <a:rPr sz="1150" spc="-49" dirty="0">
                <a:latin typeface="Calibri" panose="020F0502020204030204" charset="0"/>
                <a:cs typeface="Calibri" panose="020F0502020204030204" charset="0"/>
              </a:rPr>
              <a:t> </a:t>
            </a:r>
            <a:r>
              <a:rPr sz="1150" spc="-42" dirty="0">
                <a:latin typeface="Calibri" panose="020F0502020204030204" charset="0"/>
                <a:cs typeface="Calibri" panose="020F0502020204030204" charset="0"/>
              </a:rPr>
              <a:t>model</a:t>
            </a:r>
            <a:r>
              <a:rPr sz="1150" spc="-56" dirty="0">
                <a:latin typeface="Calibri" panose="020F0502020204030204" charset="0"/>
                <a:cs typeface="Calibri" panose="020F0502020204030204" charset="0"/>
              </a:rPr>
              <a:t> </a:t>
            </a:r>
            <a:r>
              <a:rPr sz="1150" spc="-31" dirty="0">
                <a:latin typeface="Calibri" panose="020F0502020204030204" charset="0"/>
                <a:cs typeface="Calibri" panose="020F0502020204030204" charset="0"/>
              </a:rPr>
              <a:t>ready</a:t>
            </a:r>
            <a:r>
              <a:rPr sz="1150" spc="-3" dirty="0">
                <a:latin typeface="Calibri" panose="020F0502020204030204" charset="0"/>
                <a:cs typeface="Calibri" panose="020F0502020204030204" charset="0"/>
              </a:rPr>
              <a:t> </a:t>
            </a:r>
            <a:r>
              <a:rPr sz="1150" spc="-24" dirty="0">
                <a:solidFill>
                  <a:srgbClr val="0E0E0E"/>
                </a:solidFill>
                <a:latin typeface="Calibri" panose="020F0502020204030204" charset="0"/>
                <a:cs typeface="Calibri" panose="020F0502020204030204" charset="0"/>
              </a:rPr>
              <a:t>for</a:t>
            </a:r>
            <a:r>
              <a:rPr sz="1150" spc="-73" dirty="0">
                <a:solidFill>
                  <a:srgbClr val="0E0E0E"/>
                </a:solidFill>
                <a:latin typeface="Calibri" panose="020F0502020204030204" charset="0"/>
                <a:cs typeface="Calibri" panose="020F0502020204030204" charset="0"/>
              </a:rPr>
              <a:t> </a:t>
            </a:r>
            <a:r>
              <a:rPr sz="1150" spc="-7" dirty="0">
                <a:latin typeface="Calibri" panose="020F0502020204030204" charset="0"/>
                <a:cs typeface="Calibri" panose="020F0502020204030204" charset="0"/>
              </a:rPr>
              <a:t>inference.</a:t>
            </a:r>
            <a:endParaRPr sz="1150" dirty="0">
              <a:latin typeface="Calibri" panose="020F0502020204030204" charset="0"/>
              <a:cs typeface="Calibri" panose="020F0502020204030204" charset="0"/>
            </a:endParaRPr>
          </a:p>
          <a:p>
            <a:pPr>
              <a:spcBef>
                <a:spcPts val="680"/>
              </a:spcBef>
            </a:pPr>
            <a:endParaRPr sz="1150" dirty="0">
              <a:latin typeface="Calibri" panose="020F0502020204030204" charset="0"/>
              <a:cs typeface="Calibri" panose="020F0502020204030204" charset="0"/>
            </a:endParaRPr>
          </a:p>
          <a:p>
            <a:pPr algn="ctr">
              <a:lnSpc>
                <a:spcPts val="1695"/>
              </a:lnSpc>
            </a:pPr>
            <a:r>
              <a:rPr sz="1150" spc="-7" dirty="0">
                <a:latin typeface="Calibri" panose="020F0502020204030204" charset="0"/>
                <a:cs typeface="Calibri" panose="020F0502020204030204" charset="0"/>
              </a:rPr>
              <a:t>.</a:t>
            </a:r>
            <a:endParaRPr sz="1150" dirty="0">
              <a:latin typeface="Calibri" panose="020F0502020204030204" charset="0"/>
              <a:cs typeface="Calibri" panose="020F0502020204030204" charset="0"/>
            </a:endParaRPr>
          </a:p>
        </p:txBody>
      </p:sp>
      <p:cxnSp>
        <p:nvCxnSpPr>
          <p:cNvPr id="12" name="Straight Arrow Connector 11"/>
          <p:cNvCxnSpPr/>
          <p:nvPr/>
        </p:nvCxnSpPr>
        <p:spPr>
          <a:xfrm>
            <a:off x="5654565" y="1427347"/>
            <a:ext cx="0" cy="2746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7" name="Straight Arrow Connector 16"/>
          <p:cNvCxnSpPr/>
          <p:nvPr/>
        </p:nvCxnSpPr>
        <p:spPr>
          <a:xfrm>
            <a:off x="5638799" y="2098807"/>
            <a:ext cx="0" cy="2746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8" name="Straight Arrow Connector 17"/>
          <p:cNvCxnSpPr/>
          <p:nvPr/>
        </p:nvCxnSpPr>
        <p:spPr>
          <a:xfrm>
            <a:off x="5623033" y="2704007"/>
            <a:ext cx="0" cy="28353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9" name="Straight Arrow Connector 18"/>
          <p:cNvCxnSpPr/>
          <p:nvPr/>
        </p:nvCxnSpPr>
        <p:spPr>
          <a:xfrm>
            <a:off x="5623033" y="3325253"/>
            <a:ext cx="0" cy="2746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1" name="Straight Arrow Connector 20"/>
          <p:cNvCxnSpPr/>
          <p:nvPr/>
        </p:nvCxnSpPr>
        <p:spPr>
          <a:xfrm>
            <a:off x="5623033" y="4191000"/>
            <a:ext cx="0" cy="2746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2" name="Straight Arrow Connector 21"/>
          <p:cNvCxnSpPr/>
          <p:nvPr/>
        </p:nvCxnSpPr>
        <p:spPr>
          <a:xfrm>
            <a:off x="5607267" y="4997302"/>
            <a:ext cx="0" cy="274675"/>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1222744" y="4554279"/>
            <a:ext cx="327837" cy="310116"/>
          </a:xfrm>
          <a:prstGeom prst="rect">
            <a:avLst/>
          </a:prstGeom>
        </p:spPr>
      </p:pic>
      <p:pic>
        <p:nvPicPr>
          <p:cNvPr id="3" name="object 3"/>
          <p:cNvPicPr/>
          <p:nvPr/>
        </p:nvPicPr>
        <p:blipFill>
          <a:blip r:embed="rId2" cstate="print"/>
          <a:stretch>
            <a:fillRect/>
          </a:stretch>
        </p:blipFill>
        <p:spPr>
          <a:xfrm>
            <a:off x="1878418" y="3721395"/>
            <a:ext cx="124047" cy="717698"/>
          </a:xfrm>
          <a:prstGeom prst="rect">
            <a:avLst/>
          </a:prstGeom>
        </p:spPr>
      </p:pic>
      <p:pic>
        <p:nvPicPr>
          <p:cNvPr id="4" name="object 4"/>
          <p:cNvPicPr/>
          <p:nvPr/>
        </p:nvPicPr>
        <p:blipFill>
          <a:blip r:embed="rId3" cstate="print"/>
          <a:stretch>
            <a:fillRect/>
          </a:stretch>
        </p:blipFill>
        <p:spPr>
          <a:xfrm>
            <a:off x="4306186" y="2082209"/>
            <a:ext cx="310116" cy="318977"/>
          </a:xfrm>
          <a:prstGeom prst="rect">
            <a:avLst/>
          </a:prstGeom>
        </p:spPr>
      </p:pic>
      <p:pic>
        <p:nvPicPr>
          <p:cNvPr id="5" name="object 5"/>
          <p:cNvPicPr/>
          <p:nvPr/>
        </p:nvPicPr>
        <p:blipFill>
          <a:blip r:embed="rId4" cstate="print"/>
          <a:stretch>
            <a:fillRect/>
          </a:stretch>
        </p:blipFill>
        <p:spPr>
          <a:xfrm>
            <a:off x="7814930" y="2082209"/>
            <a:ext cx="310116" cy="318977"/>
          </a:xfrm>
          <a:prstGeom prst="rect">
            <a:avLst/>
          </a:prstGeom>
        </p:spPr>
      </p:pic>
      <p:sp>
        <p:nvSpPr>
          <p:cNvPr id="6" name="object 6"/>
          <p:cNvSpPr/>
          <p:nvPr/>
        </p:nvSpPr>
        <p:spPr>
          <a:xfrm>
            <a:off x="1470837" y="5722383"/>
            <a:ext cx="649914" cy="0"/>
          </a:xfrm>
          <a:custGeom>
            <a:avLst/>
            <a:gdLst/>
            <a:ahLst/>
            <a:cxnLst/>
            <a:rect l="l" t="t" r="r" b="b"/>
            <a:pathLst>
              <a:path w="931544">
                <a:moveTo>
                  <a:pt x="0" y="0"/>
                </a:moveTo>
                <a:lnTo>
                  <a:pt x="931333" y="0"/>
                </a:lnTo>
              </a:path>
            </a:pathLst>
          </a:custGeom>
          <a:ln w="29633">
            <a:solidFill>
              <a:srgbClr val="484844"/>
            </a:solidFill>
          </a:ln>
        </p:spPr>
        <p:txBody>
          <a:bodyPr wrap="square" lIns="0" tIns="0" rIns="0" bIns="0" rtlCol="0"/>
          <a:lstStyle/>
          <a:p>
            <a:endParaRPr sz="1255">
              <a:latin typeface="Calibri" panose="020F0502020204030204" charset="0"/>
              <a:cs typeface="Calibri" panose="020F0502020204030204" charset="0"/>
            </a:endParaRPr>
          </a:p>
        </p:txBody>
      </p:sp>
      <p:sp>
        <p:nvSpPr>
          <p:cNvPr id="7" name="object 7"/>
          <p:cNvSpPr/>
          <p:nvPr/>
        </p:nvSpPr>
        <p:spPr>
          <a:xfrm>
            <a:off x="1470837" y="5492011"/>
            <a:ext cx="1022055" cy="0"/>
          </a:xfrm>
          <a:custGeom>
            <a:avLst/>
            <a:gdLst/>
            <a:ahLst/>
            <a:cxnLst/>
            <a:rect l="l" t="t" r="r" b="b"/>
            <a:pathLst>
              <a:path w="1464945">
                <a:moveTo>
                  <a:pt x="0" y="0"/>
                </a:moveTo>
                <a:lnTo>
                  <a:pt x="1464733" y="0"/>
                </a:lnTo>
              </a:path>
            </a:pathLst>
          </a:custGeom>
          <a:ln w="4233">
            <a:solidFill>
              <a:srgbClr val="13130F"/>
            </a:solidFill>
          </a:ln>
        </p:spPr>
        <p:txBody>
          <a:bodyPr wrap="square" lIns="0" tIns="0" rIns="0" bIns="0" rtlCol="0"/>
          <a:lstStyle/>
          <a:p>
            <a:endParaRPr sz="1255">
              <a:latin typeface="Calibri" panose="020F0502020204030204" charset="0"/>
              <a:cs typeface="Calibri" panose="020F0502020204030204" charset="0"/>
            </a:endParaRPr>
          </a:p>
        </p:txBody>
      </p:sp>
      <p:grpSp>
        <p:nvGrpSpPr>
          <p:cNvPr id="8" name="object 8"/>
          <p:cNvGrpSpPr/>
          <p:nvPr/>
        </p:nvGrpSpPr>
        <p:grpSpPr>
          <a:xfrm>
            <a:off x="1470837" y="4509977"/>
            <a:ext cx="1320209" cy="1293628"/>
            <a:chOff x="2108200" y="6426200"/>
            <a:chExt cx="1892300" cy="1854200"/>
          </a:xfrm>
        </p:grpSpPr>
        <p:sp>
          <p:nvSpPr>
            <p:cNvPr id="9" name="object 9"/>
            <p:cNvSpPr/>
            <p:nvPr/>
          </p:nvSpPr>
          <p:spPr>
            <a:xfrm>
              <a:off x="2108200" y="7490883"/>
              <a:ext cx="1464945" cy="0"/>
            </a:xfrm>
            <a:custGeom>
              <a:avLst/>
              <a:gdLst/>
              <a:ahLst/>
              <a:cxnLst/>
              <a:rect l="l" t="t" r="r" b="b"/>
              <a:pathLst>
                <a:path w="1464945">
                  <a:moveTo>
                    <a:pt x="0" y="0"/>
                  </a:moveTo>
                  <a:lnTo>
                    <a:pt x="1464733" y="0"/>
                  </a:lnTo>
                </a:path>
              </a:pathLst>
            </a:custGeom>
            <a:ln w="29633">
              <a:solidFill>
                <a:srgbClr val="44443F"/>
              </a:solidFill>
            </a:ln>
          </p:spPr>
          <p:txBody>
            <a:bodyPr wrap="square" lIns="0" tIns="0" rIns="0" bIns="0" rtlCol="0"/>
            <a:lstStyle/>
            <a:p>
              <a:endParaRPr sz="1255">
                <a:latin typeface="Calibri" panose="020F0502020204030204" charset="0"/>
                <a:cs typeface="Calibri" panose="020F0502020204030204" charset="0"/>
              </a:endParaRPr>
            </a:p>
          </p:txBody>
        </p:sp>
        <p:pic>
          <p:nvPicPr>
            <p:cNvPr id="10" name="object 10"/>
            <p:cNvPicPr/>
            <p:nvPr/>
          </p:nvPicPr>
          <p:blipFill>
            <a:blip r:embed="rId5" cstate="print"/>
            <a:stretch>
              <a:fillRect/>
            </a:stretch>
          </p:blipFill>
          <p:spPr>
            <a:xfrm>
              <a:off x="2374900" y="6426200"/>
              <a:ext cx="1625600" cy="1854200"/>
            </a:xfrm>
            <a:prstGeom prst="rect">
              <a:avLst/>
            </a:prstGeom>
          </p:spPr>
        </p:pic>
      </p:grpSp>
      <p:pic>
        <p:nvPicPr>
          <p:cNvPr id="11" name="object 11"/>
          <p:cNvPicPr/>
          <p:nvPr/>
        </p:nvPicPr>
        <p:blipFill>
          <a:blip r:embed="rId6" cstate="print"/>
          <a:stretch>
            <a:fillRect/>
          </a:stretch>
        </p:blipFill>
        <p:spPr>
          <a:xfrm>
            <a:off x="7611140" y="4509977"/>
            <a:ext cx="3446721" cy="1293628"/>
          </a:xfrm>
          <a:prstGeom prst="rect">
            <a:avLst/>
          </a:prstGeom>
        </p:spPr>
      </p:pic>
      <p:grpSp>
        <p:nvGrpSpPr>
          <p:cNvPr id="12" name="object 12"/>
          <p:cNvGrpSpPr/>
          <p:nvPr/>
        </p:nvGrpSpPr>
        <p:grpSpPr>
          <a:xfrm>
            <a:off x="1382233" y="2082209"/>
            <a:ext cx="2746744" cy="1524000"/>
            <a:chOff x="1981200" y="2946400"/>
            <a:chExt cx="3937000" cy="2184400"/>
          </a:xfrm>
        </p:grpSpPr>
        <p:pic>
          <p:nvPicPr>
            <p:cNvPr id="13" name="object 13"/>
            <p:cNvPicPr/>
            <p:nvPr/>
          </p:nvPicPr>
          <p:blipFill>
            <a:blip r:embed="rId7" cstate="print"/>
            <a:stretch>
              <a:fillRect/>
            </a:stretch>
          </p:blipFill>
          <p:spPr>
            <a:xfrm>
              <a:off x="1981200" y="2946400"/>
              <a:ext cx="3937000" cy="2184400"/>
            </a:xfrm>
            <a:prstGeom prst="rect">
              <a:avLst/>
            </a:prstGeom>
          </p:spPr>
        </p:pic>
        <p:pic>
          <p:nvPicPr>
            <p:cNvPr id="14" name="object 14"/>
            <p:cNvPicPr/>
            <p:nvPr/>
          </p:nvPicPr>
          <p:blipFill>
            <a:blip r:embed="rId8" cstate="print"/>
            <a:stretch>
              <a:fillRect/>
            </a:stretch>
          </p:blipFill>
          <p:spPr>
            <a:xfrm>
              <a:off x="1993900" y="3225800"/>
              <a:ext cx="431800" cy="165100"/>
            </a:xfrm>
            <a:prstGeom prst="rect">
              <a:avLst/>
            </a:prstGeom>
          </p:spPr>
        </p:pic>
      </p:grpSp>
      <p:pic>
        <p:nvPicPr>
          <p:cNvPr id="15" name="object 15"/>
          <p:cNvPicPr/>
          <p:nvPr/>
        </p:nvPicPr>
        <p:blipFill>
          <a:blip r:embed="rId9" cstate="print"/>
          <a:stretch>
            <a:fillRect/>
          </a:stretch>
        </p:blipFill>
        <p:spPr>
          <a:xfrm>
            <a:off x="6202326" y="2773326"/>
            <a:ext cx="1399953" cy="132907"/>
          </a:xfrm>
          <a:prstGeom prst="rect">
            <a:avLst/>
          </a:prstGeom>
        </p:spPr>
      </p:pic>
      <p:sp>
        <p:nvSpPr>
          <p:cNvPr id="16" name="object 16" descr="$PPTXTitle"/>
          <p:cNvSpPr txBox="1">
            <a:spLocks noGrp="1"/>
          </p:cNvSpPr>
          <p:nvPr>
            <p:ph type="title"/>
          </p:nvPr>
        </p:nvSpPr>
        <p:spPr>
          <a:xfrm>
            <a:off x="584791" y="240013"/>
            <a:ext cx="7336465" cy="1007425"/>
          </a:xfrm>
          <a:prstGeom prst="rect">
            <a:avLst/>
          </a:prstGeom>
        </p:spPr>
        <p:txBody>
          <a:bodyPr vert="horz" wrap="square" lIns="0" tIns="8860" rIns="0" bIns="0" rtlCol="0" anchor="ctr">
            <a:spAutoFit/>
          </a:bodyPr>
          <a:lstStyle/>
          <a:p>
            <a:pPr marL="8890">
              <a:lnSpc>
                <a:spcPct val="100000"/>
              </a:lnSpc>
              <a:spcBef>
                <a:spcPts val="70"/>
              </a:spcBef>
            </a:pPr>
            <a:r>
              <a:rPr sz="3245" spc="136" dirty="0">
                <a:solidFill>
                  <a:srgbClr val="31542D"/>
                </a:solidFill>
                <a:latin typeface="Calibri" panose="020F0502020204030204" charset="0"/>
                <a:cs typeface="Calibri" panose="020F0502020204030204" charset="0"/>
              </a:rPr>
              <a:t>Structuring</a:t>
            </a:r>
            <a:r>
              <a:rPr sz="3245" spc="56" dirty="0">
                <a:solidFill>
                  <a:srgbClr val="31542D"/>
                </a:solidFill>
                <a:latin typeface="Calibri" panose="020F0502020204030204" charset="0"/>
                <a:cs typeface="Calibri" panose="020F0502020204030204" charset="0"/>
              </a:rPr>
              <a:t> </a:t>
            </a:r>
            <a:r>
              <a:rPr sz="3245" spc="147" dirty="0">
                <a:solidFill>
                  <a:srgbClr val="42673D"/>
                </a:solidFill>
                <a:latin typeface="Calibri" panose="020F0502020204030204" charset="0"/>
                <a:cs typeface="Calibri" panose="020F0502020204030204" charset="0"/>
              </a:rPr>
              <a:t>the</a:t>
            </a:r>
            <a:r>
              <a:rPr sz="3245" spc="-112" dirty="0">
                <a:solidFill>
                  <a:srgbClr val="42673D"/>
                </a:solidFill>
                <a:latin typeface="Calibri" panose="020F0502020204030204" charset="0"/>
                <a:cs typeface="Calibri" panose="020F0502020204030204" charset="0"/>
              </a:rPr>
              <a:t> </a:t>
            </a:r>
            <a:r>
              <a:rPr sz="3245" spc="49" dirty="0">
                <a:solidFill>
                  <a:srgbClr val="365931"/>
                </a:solidFill>
                <a:latin typeface="Calibri" panose="020F0502020204030204" charset="0"/>
                <a:cs typeface="Calibri" panose="020F0502020204030204" charset="0"/>
              </a:rPr>
              <a:t>System's</a:t>
            </a:r>
            <a:r>
              <a:rPr sz="3245" spc="-98" dirty="0">
                <a:solidFill>
                  <a:srgbClr val="365931"/>
                </a:solidFill>
                <a:latin typeface="Calibri" panose="020F0502020204030204" charset="0"/>
                <a:cs typeface="Calibri" panose="020F0502020204030204" charset="0"/>
              </a:rPr>
              <a:t> </a:t>
            </a:r>
            <a:r>
              <a:rPr sz="3245" spc="45" dirty="0">
                <a:solidFill>
                  <a:srgbClr val="3F6238"/>
                </a:solidFill>
                <a:latin typeface="Calibri" panose="020F0502020204030204" charset="0"/>
                <a:cs typeface="Calibri" panose="020F0502020204030204" charset="0"/>
              </a:rPr>
              <a:t>Knowledge:</a:t>
            </a:r>
            <a:r>
              <a:rPr sz="3245" spc="98" dirty="0">
                <a:solidFill>
                  <a:srgbClr val="3F6238"/>
                </a:solidFill>
                <a:latin typeface="Calibri" panose="020F0502020204030204" charset="0"/>
                <a:cs typeface="Calibri" panose="020F0502020204030204" charset="0"/>
              </a:rPr>
              <a:t> </a:t>
            </a:r>
            <a:r>
              <a:rPr sz="3245" spc="-195" dirty="0">
                <a:solidFill>
                  <a:srgbClr val="3B6636"/>
                </a:solidFill>
                <a:latin typeface="Calibri" panose="020F0502020204030204" charset="0"/>
                <a:cs typeface="Calibri" panose="020F0502020204030204" charset="0"/>
              </a:rPr>
              <a:t>A</a:t>
            </a:r>
            <a:r>
              <a:rPr sz="3245" spc="-140" dirty="0">
                <a:solidFill>
                  <a:srgbClr val="3B6636"/>
                </a:solidFill>
                <a:latin typeface="Calibri" panose="020F0502020204030204" charset="0"/>
                <a:cs typeface="Calibri" panose="020F0502020204030204" charset="0"/>
              </a:rPr>
              <a:t> </a:t>
            </a:r>
            <a:r>
              <a:rPr sz="3245" dirty="0">
                <a:solidFill>
                  <a:srgbClr val="385D34"/>
                </a:solidFill>
                <a:latin typeface="Calibri" panose="020F0502020204030204" charset="0"/>
                <a:cs typeface="Calibri" panose="020F0502020204030204" charset="0"/>
              </a:rPr>
              <a:t>Logical</a:t>
            </a:r>
            <a:r>
              <a:rPr sz="3245" spc="-80" dirty="0">
                <a:solidFill>
                  <a:srgbClr val="385D34"/>
                </a:solidFill>
                <a:latin typeface="Calibri" panose="020F0502020204030204" charset="0"/>
                <a:cs typeface="Calibri" panose="020F0502020204030204" charset="0"/>
              </a:rPr>
              <a:t> </a:t>
            </a:r>
            <a:r>
              <a:rPr sz="3245" dirty="0">
                <a:solidFill>
                  <a:srgbClr val="385B31"/>
                </a:solidFill>
                <a:latin typeface="Calibri" panose="020F0502020204030204" charset="0"/>
                <a:cs typeface="Calibri" panose="020F0502020204030204" charset="0"/>
              </a:rPr>
              <a:t>Data</a:t>
            </a:r>
            <a:r>
              <a:rPr sz="3245" spc="-167" dirty="0">
                <a:solidFill>
                  <a:srgbClr val="385B31"/>
                </a:solidFill>
                <a:latin typeface="Calibri" panose="020F0502020204030204" charset="0"/>
                <a:cs typeface="Calibri" panose="020F0502020204030204" charset="0"/>
              </a:rPr>
              <a:t> </a:t>
            </a:r>
            <a:r>
              <a:rPr sz="3245" spc="-7" dirty="0">
                <a:solidFill>
                  <a:srgbClr val="2F5B2F"/>
                </a:solidFill>
                <a:latin typeface="Calibri" panose="020F0502020204030204" charset="0"/>
                <a:cs typeface="Calibri" panose="020F0502020204030204" charset="0"/>
              </a:rPr>
              <a:t>Model</a:t>
            </a:r>
            <a:endParaRPr sz="3245">
              <a:latin typeface="Calibri" panose="020F0502020204030204" charset="0"/>
              <a:cs typeface="Calibri" panose="020F0502020204030204" charset="0"/>
            </a:endParaRPr>
          </a:p>
        </p:txBody>
      </p:sp>
      <p:sp>
        <p:nvSpPr>
          <p:cNvPr id="21" name="object 21"/>
          <p:cNvSpPr txBox="1"/>
          <p:nvPr/>
        </p:nvSpPr>
        <p:spPr>
          <a:xfrm>
            <a:off x="2023123" y="3896881"/>
            <a:ext cx="1175341" cy="284530"/>
          </a:xfrm>
          <a:prstGeom prst="rect">
            <a:avLst/>
          </a:prstGeom>
        </p:spPr>
        <p:txBody>
          <a:bodyPr vert="horz" wrap="square" lIns="0" tIns="10633" rIns="0" bIns="0" rtlCol="0">
            <a:spAutoFit/>
          </a:bodyPr>
          <a:lstStyle/>
          <a:p>
            <a:pPr marL="8890">
              <a:spcBef>
                <a:spcPts val="85"/>
              </a:spcBef>
            </a:pPr>
            <a:r>
              <a:rPr sz="1780" spc="-77" dirty="0">
                <a:solidFill>
                  <a:srgbClr val="131313"/>
                </a:solidFill>
                <a:latin typeface="Calibri" panose="020F0502020204030204" charset="0"/>
                <a:cs typeface="Calibri" panose="020F0502020204030204" charset="0"/>
              </a:rPr>
              <a:t>interacts</a:t>
            </a:r>
            <a:r>
              <a:rPr sz="1780" spc="14" dirty="0">
                <a:solidFill>
                  <a:srgbClr val="131313"/>
                </a:solidFill>
                <a:latin typeface="Calibri" panose="020F0502020204030204" charset="0"/>
                <a:cs typeface="Calibri" panose="020F0502020204030204" charset="0"/>
              </a:rPr>
              <a:t> </a:t>
            </a:r>
            <a:r>
              <a:rPr sz="1780" spc="-35" dirty="0">
                <a:solidFill>
                  <a:srgbClr val="181818"/>
                </a:solidFill>
                <a:latin typeface="Calibri" panose="020F0502020204030204" charset="0"/>
                <a:cs typeface="Calibri" panose="020F0502020204030204" charset="0"/>
              </a:rPr>
              <a:t>with</a:t>
            </a:r>
            <a:endParaRPr sz="1780">
              <a:latin typeface="Calibri" panose="020F0502020204030204" charset="0"/>
              <a:cs typeface="Calibri" panose="020F0502020204030204" charset="0"/>
            </a:endParaRPr>
          </a:p>
        </p:txBody>
      </p:sp>
      <p:sp>
        <p:nvSpPr>
          <p:cNvPr id="23" name="object 23"/>
          <p:cNvSpPr txBox="1"/>
          <p:nvPr/>
        </p:nvSpPr>
        <p:spPr>
          <a:xfrm>
            <a:off x="4712884" y="2077779"/>
            <a:ext cx="1309134" cy="277353"/>
          </a:xfrm>
          <a:prstGeom prst="rect">
            <a:avLst/>
          </a:prstGeom>
        </p:spPr>
        <p:txBody>
          <a:bodyPr vert="horz" wrap="square" lIns="0" tIns="8860" rIns="0" bIns="0" rtlCol="0">
            <a:spAutoFit/>
          </a:bodyPr>
          <a:lstStyle/>
          <a:p>
            <a:pPr marL="8890">
              <a:spcBef>
                <a:spcPts val="70"/>
              </a:spcBef>
            </a:pPr>
            <a:r>
              <a:rPr sz="1745" spc="-21" dirty="0">
                <a:latin typeface="Calibri" panose="020F0502020204030204" charset="0"/>
                <a:cs typeface="Calibri" panose="020F0502020204030204" charset="0"/>
              </a:rPr>
              <a:t>PLANT_IMAGE</a:t>
            </a:r>
            <a:endParaRPr sz="1745" spc="-21" dirty="0">
              <a:latin typeface="Calibri" panose="020F0502020204030204" charset="0"/>
              <a:cs typeface="Calibri" panose="020F0502020204030204" charset="0"/>
            </a:endParaRPr>
          </a:p>
        </p:txBody>
      </p:sp>
      <p:sp>
        <p:nvSpPr>
          <p:cNvPr id="24" name="object 24"/>
          <p:cNvSpPr txBox="1"/>
          <p:nvPr/>
        </p:nvSpPr>
        <p:spPr>
          <a:xfrm>
            <a:off x="4591858" y="2537784"/>
            <a:ext cx="1096040" cy="824953"/>
          </a:xfrm>
          <a:prstGeom prst="rect">
            <a:avLst/>
          </a:prstGeom>
        </p:spPr>
        <p:txBody>
          <a:bodyPr vert="horz" wrap="square" lIns="0" tIns="23923" rIns="0" bIns="0" rtlCol="0">
            <a:spAutoFit/>
          </a:bodyPr>
          <a:lstStyle/>
          <a:p>
            <a:pPr marL="17145" marR="3810" indent="-8255">
              <a:lnSpc>
                <a:spcPct val="95000"/>
              </a:lnSpc>
              <a:spcBef>
                <a:spcPts val="190"/>
              </a:spcBef>
              <a:tabLst>
                <a:tab pos="366395" algn="l"/>
              </a:tabLst>
            </a:pPr>
            <a:r>
              <a:rPr sz="1885" spc="-38" dirty="0">
                <a:latin typeface="Calibri" panose="020F0502020204030204" charset="0"/>
                <a:cs typeface="Calibri" panose="020F0502020204030204" charset="0"/>
              </a:rPr>
              <a:t>image_id </a:t>
            </a:r>
            <a:r>
              <a:rPr sz="1815" spc="-14" dirty="0">
                <a:latin typeface="Calibri" panose="020F0502020204030204" charset="0"/>
                <a:cs typeface="Calibri" panose="020F0502020204030204" charset="0"/>
              </a:rPr>
              <a:t>file</a:t>
            </a:r>
            <a:r>
              <a:rPr sz="1815" dirty="0">
                <a:latin typeface="Calibri" panose="020F0502020204030204" charset="0"/>
                <a:cs typeface="Calibri" panose="020F0502020204030204" charset="0"/>
              </a:rPr>
              <a:t>	</a:t>
            </a:r>
            <a:r>
              <a:rPr sz="1815" spc="-14" dirty="0">
                <a:latin typeface="Calibri" panose="020F0502020204030204" charset="0"/>
                <a:cs typeface="Calibri" panose="020F0502020204030204" charset="0"/>
              </a:rPr>
              <a:t>path </a:t>
            </a:r>
            <a:r>
              <a:rPr sz="1780" spc="-80" dirty="0">
                <a:latin typeface="Calibri" panose="020F0502020204030204" charset="0"/>
                <a:cs typeface="Calibri" panose="020F0502020204030204" charset="0"/>
              </a:rPr>
              <a:t>upload_time</a:t>
            </a:r>
            <a:endParaRPr sz="1780">
              <a:latin typeface="Calibri" panose="020F0502020204030204" charset="0"/>
              <a:cs typeface="Calibri" panose="020F0502020204030204" charset="0"/>
            </a:endParaRPr>
          </a:p>
        </p:txBody>
      </p:sp>
      <p:sp>
        <p:nvSpPr>
          <p:cNvPr id="25" name="object 25"/>
          <p:cNvSpPr txBox="1"/>
          <p:nvPr/>
        </p:nvSpPr>
        <p:spPr>
          <a:xfrm>
            <a:off x="6320448" y="2479207"/>
            <a:ext cx="1161164" cy="284530"/>
          </a:xfrm>
          <a:prstGeom prst="rect">
            <a:avLst/>
          </a:prstGeom>
        </p:spPr>
        <p:txBody>
          <a:bodyPr vert="horz" wrap="square" lIns="0" tIns="10633" rIns="0" bIns="0" rtlCol="0">
            <a:spAutoFit/>
          </a:bodyPr>
          <a:lstStyle/>
          <a:p>
            <a:pPr marL="8890">
              <a:spcBef>
                <a:spcPts val="85"/>
              </a:spcBef>
            </a:pPr>
            <a:r>
              <a:rPr sz="1780" dirty="0">
                <a:solidFill>
                  <a:srgbClr val="111111"/>
                </a:solidFill>
                <a:latin typeface="Calibri" panose="020F0502020204030204" charset="0"/>
                <a:cs typeface="Calibri" panose="020F0502020204030204" charset="0"/>
              </a:rPr>
              <a:t>is</a:t>
            </a:r>
            <a:r>
              <a:rPr sz="1780" spc="-129" dirty="0">
                <a:solidFill>
                  <a:srgbClr val="111111"/>
                </a:solidFill>
                <a:latin typeface="Calibri" panose="020F0502020204030204" charset="0"/>
                <a:cs typeface="Calibri" panose="020F0502020204030204" charset="0"/>
              </a:rPr>
              <a:t> </a:t>
            </a:r>
            <a:r>
              <a:rPr sz="1780" spc="-66" dirty="0">
                <a:solidFill>
                  <a:srgbClr val="131313"/>
                </a:solidFill>
                <a:latin typeface="Calibri" panose="020F0502020204030204" charset="0"/>
                <a:cs typeface="Calibri" panose="020F0502020204030204" charset="0"/>
              </a:rPr>
              <a:t>analyzed</a:t>
            </a:r>
            <a:r>
              <a:rPr sz="1780" spc="38" dirty="0">
                <a:solidFill>
                  <a:srgbClr val="131313"/>
                </a:solidFill>
                <a:latin typeface="Calibri" panose="020F0502020204030204" charset="0"/>
                <a:cs typeface="Calibri" panose="020F0502020204030204" charset="0"/>
              </a:rPr>
              <a:t> </a:t>
            </a:r>
            <a:r>
              <a:rPr sz="1780" spc="-17" dirty="0">
                <a:solidFill>
                  <a:srgbClr val="161616"/>
                </a:solidFill>
                <a:latin typeface="Calibri" panose="020F0502020204030204" charset="0"/>
                <a:cs typeface="Calibri" panose="020F0502020204030204" charset="0"/>
              </a:rPr>
              <a:t>in</a:t>
            </a:r>
            <a:endParaRPr sz="1780">
              <a:latin typeface="Calibri" panose="020F0502020204030204" charset="0"/>
              <a:cs typeface="Calibri" panose="020F0502020204030204" charset="0"/>
            </a:endParaRPr>
          </a:p>
        </p:txBody>
      </p:sp>
      <p:sp>
        <p:nvSpPr>
          <p:cNvPr id="26" name="object 26"/>
          <p:cNvSpPr txBox="1"/>
          <p:nvPr/>
        </p:nvSpPr>
        <p:spPr>
          <a:xfrm>
            <a:off x="8230489" y="2082209"/>
            <a:ext cx="1973669" cy="277353"/>
          </a:xfrm>
          <a:prstGeom prst="rect">
            <a:avLst/>
          </a:prstGeom>
        </p:spPr>
        <p:txBody>
          <a:bodyPr vert="horz" wrap="square" lIns="0" tIns="8860" rIns="0" bIns="0" rtlCol="0">
            <a:spAutoFit/>
          </a:bodyPr>
          <a:lstStyle/>
          <a:p>
            <a:pPr marL="8890">
              <a:spcBef>
                <a:spcPts val="70"/>
              </a:spcBef>
            </a:pPr>
            <a:r>
              <a:rPr sz="1745" spc="-7" dirty="0">
                <a:latin typeface="Calibri" panose="020F0502020204030204" charset="0"/>
                <a:cs typeface="Calibri" panose="020F0502020204030204" charset="0"/>
              </a:rPr>
              <a:t>DISEASE_DETECTION</a:t>
            </a:r>
            <a:endParaRPr sz="1745" spc="-7" dirty="0">
              <a:latin typeface="Calibri" panose="020F0502020204030204" charset="0"/>
              <a:cs typeface="Calibri" panose="020F0502020204030204" charset="0"/>
            </a:endParaRPr>
          </a:p>
        </p:txBody>
      </p:sp>
      <p:sp>
        <p:nvSpPr>
          <p:cNvPr id="27" name="object 27"/>
          <p:cNvSpPr txBox="1"/>
          <p:nvPr/>
        </p:nvSpPr>
        <p:spPr>
          <a:xfrm>
            <a:off x="8228984" y="2537785"/>
            <a:ext cx="1517798" cy="1101755"/>
          </a:xfrm>
          <a:prstGeom prst="rect">
            <a:avLst/>
          </a:prstGeom>
        </p:spPr>
        <p:txBody>
          <a:bodyPr vert="horz" wrap="square" lIns="0" tIns="25252" rIns="0" bIns="0" rtlCol="0">
            <a:spAutoFit/>
          </a:bodyPr>
          <a:lstStyle/>
          <a:p>
            <a:pPr marL="8890" marR="3810">
              <a:lnSpc>
                <a:spcPct val="95000"/>
              </a:lnSpc>
              <a:spcBef>
                <a:spcPts val="200"/>
              </a:spcBef>
              <a:tabLst>
                <a:tab pos="746125" algn="l"/>
              </a:tabLst>
            </a:pPr>
            <a:r>
              <a:rPr sz="1885" spc="-63" dirty="0">
                <a:latin typeface="Calibri" panose="020F0502020204030204" charset="0"/>
                <a:cs typeface="Calibri" panose="020F0502020204030204" charset="0"/>
              </a:rPr>
              <a:t>detection_id </a:t>
            </a:r>
            <a:r>
              <a:rPr sz="1815" spc="-7" dirty="0">
                <a:latin typeface="Calibri" panose="020F0502020204030204" charset="0"/>
                <a:cs typeface="Calibri" panose="020F0502020204030204" charset="0"/>
              </a:rPr>
              <a:t>disease</a:t>
            </a:r>
            <a:r>
              <a:rPr sz="1815" dirty="0">
                <a:latin typeface="Calibri" panose="020F0502020204030204" charset="0"/>
                <a:cs typeface="Calibri" panose="020F0502020204030204" charset="0"/>
              </a:rPr>
              <a:t>	</a:t>
            </a:r>
            <a:r>
              <a:rPr sz="1815" spc="-14" dirty="0">
                <a:latin typeface="Calibri" panose="020F0502020204030204" charset="0"/>
                <a:cs typeface="Calibri" panose="020F0502020204030204" charset="0"/>
              </a:rPr>
              <a:t>name </a:t>
            </a:r>
            <a:r>
              <a:rPr sz="1780" spc="-66" dirty="0">
                <a:latin typeface="Calibri" panose="020F0502020204030204" charset="0"/>
                <a:cs typeface="Calibri" panose="020F0502020204030204" charset="0"/>
              </a:rPr>
              <a:t>confidence_score </a:t>
            </a:r>
            <a:r>
              <a:rPr sz="1885" spc="-45" dirty="0">
                <a:latin typeface="Calibri" panose="020F0502020204030204" charset="0"/>
                <a:cs typeface="Calibri" panose="020F0502020204030204" charset="0"/>
              </a:rPr>
              <a:t>description</a:t>
            </a:r>
            <a:endParaRPr sz="1885">
              <a:latin typeface="Calibri" panose="020F0502020204030204" charset="0"/>
              <a:cs typeface="Calibri" panose="020F0502020204030204" charset="0"/>
            </a:endParaRPr>
          </a:p>
        </p:txBody>
      </p:sp>
      <p:sp>
        <p:nvSpPr>
          <p:cNvPr id="28" name="object 28"/>
          <p:cNvSpPr txBox="1"/>
          <p:nvPr/>
        </p:nvSpPr>
        <p:spPr>
          <a:xfrm>
            <a:off x="7689484" y="3896881"/>
            <a:ext cx="255181" cy="284530"/>
          </a:xfrm>
          <a:prstGeom prst="rect">
            <a:avLst/>
          </a:prstGeom>
        </p:spPr>
        <p:txBody>
          <a:bodyPr vert="horz" wrap="square" lIns="0" tIns="10633" rIns="0" bIns="0" rtlCol="0">
            <a:spAutoFit/>
          </a:bodyPr>
          <a:lstStyle/>
          <a:p>
            <a:pPr marL="8890">
              <a:spcBef>
                <a:spcPts val="85"/>
              </a:spcBef>
            </a:pPr>
            <a:r>
              <a:rPr sz="1780" spc="-80" dirty="0">
                <a:solidFill>
                  <a:srgbClr val="1A1A1A"/>
                </a:solidFill>
                <a:latin typeface="Calibri" panose="020F0502020204030204" charset="0"/>
                <a:cs typeface="Calibri" panose="020F0502020204030204" charset="0"/>
              </a:rPr>
              <a:t>Inc</a:t>
            </a:r>
            <a:endParaRPr sz="1780" spc="-80" dirty="0">
              <a:solidFill>
                <a:srgbClr val="1A1A1A"/>
              </a:solidFill>
              <a:latin typeface="Calibri" panose="020F0502020204030204" charset="0"/>
              <a:cs typeface="Calibri" panose="020F0502020204030204" charset="0"/>
            </a:endParaRPr>
          </a:p>
        </p:txBody>
      </p:sp>
      <p:sp>
        <p:nvSpPr>
          <p:cNvPr id="29" name="object 29"/>
          <p:cNvSpPr txBox="1"/>
          <p:nvPr/>
        </p:nvSpPr>
        <p:spPr>
          <a:xfrm>
            <a:off x="9712336" y="3896881"/>
            <a:ext cx="432834" cy="284530"/>
          </a:xfrm>
          <a:prstGeom prst="rect">
            <a:avLst/>
          </a:prstGeom>
        </p:spPr>
        <p:txBody>
          <a:bodyPr vert="horz" wrap="square" lIns="0" tIns="10633" rIns="0" bIns="0" rtlCol="0">
            <a:spAutoFit/>
          </a:bodyPr>
          <a:lstStyle/>
          <a:p>
            <a:pPr marL="8890">
              <a:spcBef>
                <a:spcPts val="85"/>
              </a:spcBef>
            </a:pPr>
            <a:r>
              <a:rPr sz="1780" spc="-42" dirty="0">
                <a:solidFill>
                  <a:srgbClr val="151515"/>
                </a:solidFill>
                <a:latin typeface="Calibri" panose="020F0502020204030204" charset="0"/>
                <a:cs typeface="Calibri" panose="020F0502020204030204" charset="0"/>
              </a:rPr>
              <a:t>udes</a:t>
            </a:r>
            <a:endParaRPr sz="1780" spc="-42" dirty="0">
              <a:solidFill>
                <a:srgbClr val="151515"/>
              </a:solidFill>
              <a:latin typeface="Calibri" panose="020F0502020204030204" charset="0"/>
              <a:cs typeface="Calibri" panose="020F0502020204030204" charset="0"/>
            </a:endParaRPr>
          </a:p>
        </p:txBody>
      </p:sp>
      <p:sp>
        <p:nvSpPr>
          <p:cNvPr id="30" name="object 30"/>
          <p:cNvSpPr txBox="1"/>
          <p:nvPr/>
        </p:nvSpPr>
        <p:spPr>
          <a:xfrm>
            <a:off x="7715549" y="4510962"/>
            <a:ext cx="3384698" cy="291258"/>
          </a:xfrm>
          <a:prstGeom prst="rect">
            <a:avLst/>
          </a:prstGeom>
        </p:spPr>
        <p:txBody>
          <a:bodyPr vert="horz" wrap="square" lIns="0" tIns="11962" rIns="0" bIns="0" rtlCol="0">
            <a:spAutoFit/>
          </a:bodyPr>
          <a:lstStyle/>
          <a:p>
            <a:pPr marL="8890">
              <a:spcBef>
                <a:spcPts val="95"/>
              </a:spcBef>
              <a:tabLst>
                <a:tab pos="363220" algn="l"/>
              </a:tabLst>
            </a:pPr>
            <a:r>
              <a:rPr sz="1815" dirty="0">
                <a:solidFill>
                  <a:srgbClr val="0C0C0C"/>
                </a:solidFill>
                <a:latin typeface="Calibri" panose="020F0502020204030204" charset="0"/>
                <a:cs typeface="Calibri" panose="020F0502020204030204" charset="0"/>
              </a:rPr>
              <a:t>	</a:t>
            </a:r>
            <a:endParaRPr sz="1815" dirty="0">
              <a:solidFill>
                <a:srgbClr val="0C0C0C"/>
              </a:solidFill>
              <a:latin typeface="Calibri" panose="020F0502020204030204" charset="0"/>
              <a:cs typeface="Calibri" panose="020F0502020204030204" charset="0"/>
            </a:endParaRPr>
          </a:p>
        </p:txBody>
      </p:sp>
      <p:sp>
        <p:nvSpPr>
          <p:cNvPr id="31" name="object 31"/>
          <p:cNvSpPr txBox="1"/>
          <p:nvPr/>
        </p:nvSpPr>
        <p:spPr>
          <a:xfrm>
            <a:off x="8183205" y="4974413"/>
            <a:ext cx="1855824" cy="601969"/>
          </a:xfrm>
          <a:prstGeom prst="rect">
            <a:avLst/>
          </a:prstGeom>
        </p:spPr>
        <p:txBody>
          <a:bodyPr vert="horz" wrap="square" lIns="0" tIns="35442" rIns="0" bIns="0" rtlCol="0">
            <a:spAutoFit/>
          </a:bodyPr>
          <a:lstStyle/>
          <a:p>
            <a:pPr marL="12700" marR="3810" indent="-3810">
              <a:lnSpc>
                <a:spcPct val="91000"/>
              </a:lnSpc>
              <a:spcBef>
                <a:spcPts val="280"/>
              </a:spcBef>
            </a:pPr>
            <a:endParaRPr lang="en-US" sz="1885" spc="-77" dirty="0">
              <a:latin typeface="Calibri" panose="020F0502020204030204" charset="0"/>
              <a:cs typeface="Calibri" panose="020F0502020204030204" charset="0"/>
            </a:endParaRPr>
          </a:p>
          <a:p>
            <a:pPr marL="12700" marR="3810" indent="-3810">
              <a:lnSpc>
                <a:spcPct val="91000"/>
              </a:lnSpc>
              <a:spcBef>
                <a:spcPts val="280"/>
              </a:spcBef>
            </a:pPr>
            <a:r>
              <a:rPr sz="1885" spc="-87" dirty="0">
                <a:latin typeface="Calibri" panose="020F0502020204030204" charset="0"/>
                <a:cs typeface="Calibri" panose="020F0502020204030204" charset="0"/>
              </a:rPr>
              <a:t> </a:t>
            </a:r>
            <a:endParaRPr sz="1885" dirty="0">
              <a:latin typeface="Calibri" panose="020F0502020204030204" charset="0"/>
              <a:cs typeface="Calibri" panose="020F050202020403020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2525232" y="1710070"/>
            <a:ext cx="4545419" cy="3845442"/>
          </a:xfrm>
          <a:prstGeom prst="rect">
            <a:avLst/>
          </a:prstGeom>
        </p:spPr>
      </p:pic>
      <p:pic>
        <p:nvPicPr>
          <p:cNvPr id="3" name="object 3"/>
          <p:cNvPicPr/>
          <p:nvPr/>
        </p:nvPicPr>
        <p:blipFill>
          <a:blip r:embed="rId2" cstate="print"/>
          <a:stretch>
            <a:fillRect/>
          </a:stretch>
        </p:blipFill>
        <p:spPr>
          <a:xfrm>
            <a:off x="8027581" y="2117651"/>
            <a:ext cx="1293628" cy="2622698"/>
          </a:xfrm>
          <a:prstGeom prst="rect">
            <a:avLst/>
          </a:prstGeom>
        </p:spPr>
      </p:pic>
      <p:pic>
        <p:nvPicPr>
          <p:cNvPr id="4" name="object 4"/>
          <p:cNvPicPr/>
          <p:nvPr/>
        </p:nvPicPr>
        <p:blipFill>
          <a:blip r:embed="rId3" cstate="print"/>
          <a:stretch>
            <a:fillRect/>
          </a:stretch>
        </p:blipFill>
        <p:spPr>
          <a:xfrm>
            <a:off x="5298558" y="2055628"/>
            <a:ext cx="558209" cy="115186"/>
          </a:xfrm>
          <a:prstGeom prst="rect">
            <a:avLst/>
          </a:prstGeom>
        </p:spPr>
      </p:pic>
      <p:pic>
        <p:nvPicPr>
          <p:cNvPr id="5" name="object 5"/>
          <p:cNvPicPr/>
          <p:nvPr/>
        </p:nvPicPr>
        <p:blipFill>
          <a:blip r:embed="rId4" cstate="print"/>
          <a:stretch>
            <a:fillRect/>
          </a:stretch>
        </p:blipFill>
        <p:spPr>
          <a:xfrm>
            <a:off x="5396023" y="3070151"/>
            <a:ext cx="372140" cy="217081"/>
          </a:xfrm>
          <a:prstGeom prst="rect">
            <a:avLst/>
          </a:prstGeom>
        </p:spPr>
      </p:pic>
      <p:sp>
        <p:nvSpPr>
          <p:cNvPr id="6" name="object 6"/>
          <p:cNvSpPr txBox="1"/>
          <p:nvPr/>
        </p:nvSpPr>
        <p:spPr>
          <a:xfrm>
            <a:off x="252730" y="2988310"/>
            <a:ext cx="1726565" cy="1054100"/>
          </a:xfrm>
          <a:prstGeom prst="rect">
            <a:avLst/>
          </a:prstGeom>
        </p:spPr>
        <p:txBody>
          <a:bodyPr vert="horz" wrap="square" lIns="0" tIns="26138" rIns="0" bIns="0" rtlCol="0">
            <a:spAutoFit/>
          </a:bodyPr>
          <a:lstStyle/>
          <a:p>
            <a:pPr marL="285115" marR="3810" indent="-276225" algn="r">
              <a:lnSpc>
                <a:spcPct val="93000"/>
              </a:lnSpc>
              <a:spcBef>
                <a:spcPts val="205"/>
              </a:spcBef>
            </a:pPr>
            <a:r>
              <a:rPr spc="-94" dirty="0">
                <a:latin typeface="Calibri" panose="020F0502020204030204" charset="0"/>
                <a:cs typeface="Calibri" panose="020F0502020204030204" charset="0"/>
              </a:rPr>
              <a:t>Simple</a:t>
            </a:r>
            <a:r>
              <a:rPr spc="-80" dirty="0">
                <a:latin typeface="Calibri" panose="020F0502020204030204" charset="0"/>
                <a:cs typeface="Calibri" panose="020F0502020204030204" charset="0"/>
              </a:rPr>
              <a:t> </a:t>
            </a:r>
            <a:r>
              <a:rPr spc="-91" dirty="0">
                <a:latin typeface="Calibri" panose="020F0502020204030204" charset="0"/>
                <a:cs typeface="Calibri" panose="020F0502020204030204" charset="0"/>
              </a:rPr>
              <a:t>and</a:t>
            </a:r>
            <a:r>
              <a:rPr spc="-77" dirty="0">
                <a:latin typeface="Calibri" panose="020F0502020204030204" charset="0"/>
                <a:cs typeface="Calibri" panose="020F0502020204030204" charset="0"/>
              </a:rPr>
              <a:t> </a:t>
            </a:r>
            <a:r>
              <a:rPr spc="-42" dirty="0">
                <a:latin typeface="Calibri" panose="020F0502020204030204" charset="0"/>
                <a:cs typeface="Calibri" panose="020F0502020204030204" charset="0"/>
              </a:rPr>
              <a:t>secure </a:t>
            </a:r>
            <a:r>
              <a:rPr spc="-21" dirty="0">
                <a:latin typeface="Calibri" panose="020F0502020204030204" charset="0"/>
                <a:cs typeface="Calibri" panose="020F0502020204030204" charset="0"/>
              </a:rPr>
              <a:t>authentication </a:t>
            </a:r>
            <a:r>
              <a:rPr spc="-84" dirty="0">
                <a:latin typeface="Calibri" panose="020F0502020204030204" charset="0"/>
                <a:cs typeface="Calibri" panose="020F0502020204030204" charset="0"/>
              </a:rPr>
              <a:t>powered</a:t>
            </a:r>
            <a:r>
              <a:rPr spc="-87" dirty="0">
                <a:latin typeface="Calibri" panose="020F0502020204030204" charset="0"/>
                <a:cs typeface="Calibri" panose="020F0502020204030204" charset="0"/>
              </a:rPr>
              <a:t> </a:t>
            </a:r>
            <a:r>
              <a:rPr spc="-17" dirty="0">
                <a:latin typeface="Calibri" panose="020F0502020204030204" charset="0"/>
                <a:cs typeface="Calibri" panose="020F0502020204030204" charset="0"/>
              </a:rPr>
              <a:t>by </a:t>
            </a:r>
            <a:r>
              <a:rPr spc="-21" dirty="0">
                <a:latin typeface="Calibri" panose="020F0502020204030204" charset="0"/>
                <a:cs typeface="Calibri" panose="020F0502020204030204" charset="0"/>
              </a:rPr>
              <a:t>Firebase.</a:t>
            </a:r>
            <a:endParaRPr>
              <a:latin typeface="Calibri" panose="020F0502020204030204" charset="0"/>
              <a:cs typeface="Calibri" panose="020F0502020204030204" charset="0"/>
            </a:endParaRPr>
          </a:p>
        </p:txBody>
      </p:sp>
      <p:sp>
        <p:nvSpPr>
          <p:cNvPr id="7" name="object 7" descr="$PPTXTitle"/>
          <p:cNvSpPr txBox="1">
            <a:spLocks noGrp="1"/>
          </p:cNvSpPr>
          <p:nvPr>
            <p:ph type="title"/>
          </p:nvPr>
        </p:nvSpPr>
        <p:spPr>
          <a:xfrm>
            <a:off x="584791" y="200470"/>
            <a:ext cx="7336465" cy="1086513"/>
          </a:xfrm>
          <a:prstGeom prst="rect">
            <a:avLst/>
          </a:prstGeom>
        </p:spPr>
        <p:txBody>
          <a:bodyPr vert="horz" wrap="square" lIns="0" tIns="110805" rIns="0" bIns="0" rtlCol="0" anchor="ctr">
            <a:spAutoFit/>
          </a:bodyPr>
          <a:lstStyle/>
          <a:p>
            <a:pPr marL="161925" algn="ctr">
              <a:lnSpc>
                <a:spcPts val="3745"/>
              </a:lnSpc>
              <a:spcBef>
                <a:spcPts val="85"/>
              </a:spcBef>
            </a:pPr>
            <a:r>
              <a:rPr sz="3280" spc="35" dirty="0">
                <a:solidFill>
                  <a:schemeClr val="accent6">
                    <a:lumMod val="50000"/>
                  </a:schemeClr>
                </a:solidFill>
                <a:latin typeface="Calibri" panose="020F0502020204030204" charset="0"/>
                <a:cs typeface="Calibri" panose="020F0502020204030204" charset="0"/>
              </a:rPr>
              <a:t>From</a:t>
            </a:r>
            <a:r>
              <a:rPr sz="3280" spc="-269" dirty="0">
                <a:solidFill>
                  <a:schemeClr val="accent6">
                    <a:lumMod val="50000"/>
                  </a:schemeClr>
                </a:solidFill>
                <a:latin typeface="Calibri" panose="020F0502020204030204" charset="0"/>
                <a:cs typeface="Calibri" panose="020F0502020204030204" charset="0"/>
              </a:rPr>
              <a:t> </a:t>
            </a:r>
            <a:r>
              <a:rPr sz="3280" spc="73" dirty="0">
                <a:solidFill>
                  <a:schemeClr val="accent6">
                    <a:lumMod val="50000"/>
                  </a:schemeClr>
                </a:solidFill>
                <a:latin typeface="Calibri" panose="020F0502020204030204" charset="0"/>
                <a:cs typeface="Calibri" panose="020F0502020204030204" charset="0"/>
              </a:rPr>
              <a:t>Code</a:t>
            </a:r>
            <a:r>
              <a:rPr sz="3280" spc="-126" dirty="0">
                <a:solidFill>
                  <a:schemeClr val="accent6">
                    <a:lumMod val="50000"/>
                  </a:schemeClr>
                </a:solidFill>
                <a:latin typeface="Calibri" panose="020F0502020204030204" charset="0"/>
                <a:cs typeface="Calibri" panose="020F0502020204030204" charset="0"/>
              </a:rPr>
              <a:t> </a:t>
            </a:r>
            <a:r>
              <a:rPr sz="3280" spc="52" dirty="0">
                <a:solidFill>
                  <a:schemeClr val="accent6">
                    <a:lumMod val="50000"/>
                  </a:schemeClr>
                </a:solidFill>
                <a:latin typeface="Calibri" panose="020F0502020204030204" charset="0"/>
                <a:cs typeface="Calibri" panose="020F0502020204030204" charset="0"/>
              </a:rPr>
              <a:t>to</a:t>
            </a:r>
            <a:r>
              <a:rPr sz="3280" spc="227" dirty="0">
                <a:solidFill>
                  <a:schemeClr val="accent6">
                    <a:lumMod val="50000"/>
                  </a:schemeClr>
                </a:solidFill>
                <a:latin typeface="Calibri" panose="020F0502020204030204" charset="0"/>
                <a:cs typeface="Calibri" panose="020F0502020204030204" charset="0"/>
              </a:rPr>
              <a:t> </a:t>
            </a:r>
            <a:r>
              <a:rPr sz="3280" spc="73" dirty="0">
                <a:solidFill>
                  <a:schemeClr val="accent6">
                    <a:lumMod val="50000"/>
                  </a:schemeClr>
                </a:solidFill>
                <a:latin typeface="Calibri" panose="020F0502020204030204" charset="0"/>
                <a:cs typeface="Calibri" panose="020F0502020204030204" charset="0"/>
              </a:rPr>
              <a:t>Experience:</a:t>
            </a:r>
            <a:r>
              <a:rPr sz="3280" spc="101" dirty="0">
                <a:solidFill>
                  <a:schemeClr val="accent6">
                    <a:lumMod val="50000"/>
                  </a:schemeClr>
                </a:solidFill>
                <a:latin typeface="Calibri" panose="020F0502020204030204" charset="0"/>
                <a:cs typeface="Calibri" panose="020F0502020204030204" charset="0"/>
              </a:rPr>
              <a:t> </a:t>
            </a:r>
            <a:r>
              <a:rPr sz="3280" spc="-157" dirty="0">
                <a:solidFill>
                  <a:schemeClr val="accent6">
                    <a:lumMod val="50000"/>
                  </a:schemeClr>
                </a:solidFill>
                <a:latin typeface="Calibri" panose="020F0502020204030204" charset="0"/>
                <a:cs typeface="Calibri" panose="020F0502020204030204" charset="0"/>
              </a:rPr>
              <a:t>A</a:t>
            </a:r>
            <a:r>
              <a:rPr sz="3280" spc="-255" dirty="0">
                <a:solidFill>
                  <a:schemeClr val="accent6">
                    <a:lumMod val="50000"/>
                  </a:schemeClr>
                </a:solidFill>
                <a:latin typeface="Calibri" panose="020F0502020204030204" charset="0"/>
                <a:cs typeface="Calibri" panose="020F0502020204030204" charset="0"/>
              </a:rPr>
              <a:t> </a:t>
            </a:r>
            <a:r>
              <a:rPr sz="3280" spc="73" dirty="0">
                <a:solidFill>
                  <a:schemeClr val="accent6">
                    <a:lumMod val="50000"/>
                  </a:schemeClr>
                </a:solidFill>
                <a:latin typeface="Calibri" panose="020F0502020204030204" charset="0"/>
                <a:cs typeface="Calibri" panose="020F0502020204030204" charset="0"/>
              </a:rPr>
              <a:t>Clean</a:t>
            </a:r>
            <a:endParaRPr sz="3280">
              <a:solidFill>
                <a:schemeClr val="accent6">
                  <a:lumMod val="50000"/>
                </a:schemeClr>
              </a:solidFill>
              <a:latin typeface="Calibri" panose="020F0502020204030204" charset="0"/>
              <a:cs typeface="Calibri" panose="020F0502020204030204" charset="0"/>
            </a:endParaRPr>
          </a:p>
          <a:p>
            <a:pPr marL="161925" algn="ctr">
              <a:lnSpc>
                <a:spcPts val="3870"/>
              </a:lnSpc>
            </a:pPr>
            <a:r>
              <a:rPr sz="3385" spc="35" dirty="0">
                <a:solidFill>
                  <a:schemeClr val="accent6">
                    <a:lumMod val="50000"/>
                  </a:schemeClr>
                </a:solidFill>
                <a:latin typeface="Calibri" panose="020F0502020204030204" charset="0"/>
                <a:cs typeface="Calibri" panose="020F0502020204030204" charset="0"/>
              </a:rPr>
              <a:t>and</a:t>
            </a:r>
            <a:r>
              <a:rPr sz="3385" spc="-279" dirty="0">
                <a:solidFill>
                  <a:schemeClr val="accent6">
                    <a:lumMod val="50000"/>
                  </a:schemeClr>
                </a:solidFill>
                <a:latin typeface="Calibri" panose="020F0502020204030204" charset="0"/>
                <a:cs typeface="Calibri" panose="020F0502020204030204" charset="0"/>
              </a:rPr>
              <a:t> </a:t>
            </a:r>
            <a:r>
              <a:rPr sz="3385" spc="177" dirty="0">
                <a:solidFill>
                  <a:schemeClr val="accent6">
                    <a:lumMod val="50000"/>
                  </a:schemeClr>
                </a:solidFill>
                <a:latin typeface="Calibri" panose="020F0502020204030204" charset="0"/>
                <a:cs typeface="Calibri" panose="020F0502020204030204" charset="0"/>
              </a:rPr>
              <a:t>Intuitive</a:t>
            </a:r>
            <a:r>
              <a:rPr sz="3385" spc="-258" dirty="0">
                <a:solidFill>
                  <a:schemeClr val="accent6">
                    <a:lumMod val="50000"/>
                  </a:schemeClr>
                </a:solidFill>
                <a:latin typeface="Calibri" panose="020F0502020204030204" charset="0"/>
                <a:cs typeface="Calibri" panose="020F0502020204030204" charset="0"/>
              </a:rPr>
              <a:t> </a:t>
            </a:r>
            <a:r>
              <a:rPr sz="3385" dirty="0">
                <a:solidFill>
                  <a:schemeClr val="accent6">
                    <a:lumMod val="50000"/>
                  </a:schemeClr>
                </a:solidFill>
                <a:latin typeface="Calibri" panose="020F0502020204030204" charset="0"/>
                <a:cs typeface="Calibri" panose="020F0502020204030204" charset="0"/>
              </a:rPr>
              <a:t>User</a:t>
            </a:r>
            <a:r>
              <a:rPr sz="3385" spc="-192" dirty="0">
                <a:solidFill>
                  <a:schemeClr val="accent6">
                    <a:lumMod val="50000"/>
                  </a:schemeClr>
                </a:solidFill>
                <a:latin typeface="Calibri" panose="020F0502020204030204" charset="0"/>
                <a:cs typeface="Calibri" panose="020F0502020204030204" charset="0"/>
              </a:rPr>
              <a:t> </a:t>
            </a:r>
            <a:r>
              <a:rPr sz="3385" spc="91" dirty="0">
                <a:solidFill>
                  <a:schemeClr val="accent6">
                    <a:lumMod val="50000"/>
                  </a:schemeClr>
                </a:solidFill>
                <a:latin typeface="Calibri" panose="020F0502020204030204" charset="0"/>
                <a:cs typeface="Calibri" panose="020F0502020204030204" charset="0"/>
              </a:rPr>
              <a:t>Interface</a:t>
            </a:r>
            <a:endParaRPr sz="3385" spc="91" dirty="0">
              <a:solidFill>
                <a:schemeClr val="accent6">
                  <a:lumMod val="50000"/>
                </a:schemeClr>
              </a:solidFill>
              <a:latin typeface="Calibri" panose="020F0502020204030204" charset="0"/>
              <a:cs typeface="Calibri" panose="020F0502020204030204" charset="0"/>
            </a:endParaRPr>
          </a:p>
        </p:txBody>
      </p:sp>
      <p:sp>
        <p:nvSpPr>
          <p:cNvPr id="8" name="object 8"/>
          <p:cNvSpPr txBox="1"/>
          <p:nvPr/>
        </p:nvSpPr>
        <p:spPr>
          <a:xfrm>
            <a:off x="3785070" y="3249280"/>
            <a:ext cx="360621" cy="141605"/>
          </a:xfrm>
          <a:prstGeom prst="rect">
            <a:avLst/>
          </a:prstGeom>
        </p:spPr>
        <p:txBody>
          <a:bodyPr vert="horz" wrap="square" lIns="0" tIns="8860" rIns="0" bIns="0" rtlCol="0">
            <a:spAutoFit/>
          </a:bodyPr>
          <a:lstStyle/>
          <a:p>
            <a:pPr marL="8890">
              <a:spcBef>
                <a:spcPts val="70"/>
              </a:spcBef>
            </a:pPr>
            <a:r>
              <a:rPr sz="870" b="1" spc="-73" dirty="0">
                <a:solidFill>
                  <a:srgbClr val="161616"/>
                </a:solidFill>
                <a:latin typeface="Calibri" panose="020F0502020204030204" charset="0"/>
                <a:cs typeface="Calibri" panose="020F0502020204030204" charset="0"/>
              </a:rPr>
              <a:t>C</a:t>
            </a:r>
            <a:r>
              <a:rPr lang="en-US" sz="870" b="1" spc="-73" dirty="0">
                <a:solidFill>
                  <a:srgbClr val="161616"/>
                </a:solidFill>
                <a:latin typeface="Calibri" panose="020F0502020204030204" charset="0"/>
                <a:cs typeface="Calibri" panose="020F0502020204030204" charset="0"/>
              </a:rPr>
              <a:t>reate</a:t>
            </a:r>
            <a:endParaRPr lang="en-US" sz="870" b="1" spc="-73" dirty="0">
              <a:solidFill>
                <a:srgbClr val="161616"/>
              </a:solidFill>
              <a:latin typeface="Calibri" panose="020F0502020204030204" charset="0"/>
              <a:cs typeface="Calibri" panose="020F0502020204030204" charset="0"/>
            </a:endParaRPr>
          </a:p>
        </p:txBody>
      </p:sp>
      <p:sp>
        <p:nvSpPr>
          <p:cNvPr id="9" name="object 9"/>
          <p:cNvSpPr txBox="1"/>
          <p:nvPr/>
        </p:nvSpPr>
        <p:spPr>
          <a:xfrm>
            <a:off x="7214337" y="4621471"/>
            <a:ext cx="1445142" cy="695199"/>
          </a:xfrm>
          <a:prstGeom prst="rect">
            <a:avLst/>
          </a:prstGeom>
        </p:spPr>
        <p:txBody>
          <a:bodyPr vert="horz" wrap="square" lIns="0" tIns="35442" rIns="0" bIns="0" rtlCol="0">
            <a:spAutoFit/>
          </a:bodyPr>
          <a:lstStyle/>
          <a:p>
            <a:pPr marL="8890" marR="3810" indent="6985">
              <a:lnSpc>
                <a:spcPct val="89000"/>
              </a:lnSpc>
              <a:spcBef>
                <a:spcPts val="280"/>
              </a:spcBef>
            </a:pPr>
            <a:r>
              <a:rPr lang="en-US" sz="1605" spc="-98" dirty="0">
                <a:latin typeface="Calibri" panose="020F0502020204030204" charset="0"/>
                <a:cs typeface="Calibri" panose="020F0502020204030204" charset="0"/>
              </a:rPr>
              <a:t>At-a-glance dashboard with localized weather.</a:t>
            </a:r>
            <a:endParaRPr lang="en-US" sz="1605" spc="-98" dirty="0">
              <a:latin typeface="Calibri" panose="020F0502020204030204" charset="0"/>
              <a:cs typeface="Calibri" panose="020F0502020204030204" charset="0"/>
            </a:endParaRPr>
          </a:p>
        </p:txBody>
      </p:sp>
      <p:sp>
        <p:nvSpPr>
          <p:cNvPr id="10" name="object 10"/>
          <p:cNvSpPr txBox="1"/>
          <p:nvPr/>
        </p:nvSpPr>
        <p:spPr>
          <a:xfrm>
            <a:off x="2299335" y="5986780"/>
            <a:ext cx="8122920" cy="540385"/>
          </a:xfrm>
          <a:prstGeom prst="rect">
            <a:avLst/>
          </a:prstGeom>
        </p:spPr>
        <p:txBody>
          <a:bodyPr vert="horz" wrap="square" lIns="0" tIns="8860" rIns="0" bIns="0" rtlCol="0">
            <a:spAutoFit/>
          </a:bodyPr>
          <a:lstStyle/>
          <a:p>
            <a:pPr marL="8890">
              <a:lnSpc>
                <a:spcPts val="2075"/>
              </a:lnSpc>
              <a:spcBef>
                <a:spcPts val="70"/>
              </a:spcBef>
            </a:pPr>
            <a:r>
              <a:rPr spc="112" dirty="0">
                <a:solidFill>
                  <a:srgbClr val="2F5228"/>
                </a:solidFill>
                <a:latin typeface="Calibri" panose="020F0502020204030204" charset="0"/>
                <a:cs typeface="Calibri" panose="020F0502020204030204" charset="0"/>
              </a:rPr>
              <a:t>Design</a:t>
            </a:r>
            <a:r>
              <a:rPr spc="-115" dirty="0">
                <a:solidFill>
                  <a:srgbClr val="2F5228"/>
                </a:solidFill>
                <a:latin typeface="Calibri" panose="020F0502020204030204" charset="0"/>
                <a:cs typeface="Calibri" panose="020F0502020204030204" charset="0"/>
              </a:rPr>
              <a:t> </a:t>
            </a:r>
            <a:r>
              <a:rPr spc="101" dirty="0">
                <a:solidFill>
                  <a:srgbClr val="313131"/>
                </a:solidFill>
                <a:latin typeface="Calibri" panose="020F0502020204030204" charset="0"/>
                <a:cs typeface="Calibri" panose="020F0502020204030204" charset="0"/>
              </a:rPr>
              <a:t>Philosophy:</a:t>
            </a:r>
            <a:r>
              <a:rPr lang="en-US" spc="101" dirty="0">
                <a:solidFill>
                  <a:srgbClr val="313131"/>
                </a:solidFill>
                <a:latin typeface="Calibri" panose="020F0502020204030204" charset="0"/>
                <a:cs typeface="Calibri" panose="020F0502020204030204" charset="0"/>
              </a:rPr>
              <a:t> </a:t>
            </a:r>
            <a:r>
              <a:rPr lang="en-US" spc="-7" dirty="0">
                <a:solidFill>
                  <a:srgbClr val="313131"/>
                </a:solidFill>
                <a:latin typeface="Calibri" panose="020F0502020204030204" charset="0"/>
                <a:cs typeface="Calibri" panose="020F0502020204030204" charset="0"/>
              </a:rPr>
              <a:t>The UI, built with Jetpack Compose, is designed to be simple, reliable, and helpful for all users, including those with minimal experience.</a:t>
            </a:r>
            <a:endParaRPr dirty="0">
              <a:latin typeface="Calibri" panose="020F0502020204030204" charset="0"/>
              <a:cs typeface="Calibri" panose="020F0502020204030204" charset="0"/>
            </a:endParaRPr>
          </a:p>
        </p:txBody>
      </p:sp>
      <p:sp>
        <p:nvSpPr>
          <p:cNvPr id="11" name="object 11"/>
          <p:cNvSpPr txBox="1"/>
          <p:nvPr/>
        </p:nvSpPr>
        <p:spPr>
          <a:xfrm>
            <a:off x="9770745" y="3088640"/>
            <a:ext cx="1757045" cy="804545"/>
          </a:xfrm>
          <a:prstGeom prst="rect">
            <a:avLst/>
          </a:prstGeom>
        </p:spPr>
        <p:txBody>
          <a:bodyPr vert="horz" wrap="square" lIns="0" tIns="38100" rIns="0" bIns="0" rtlCol="0">
            <a:noAutofit/>
          </a:bodyPr>
          <a:lstStyle/>
          <a:p>
            <a:pPr marL="8890" marR="3810" indent="3810">
              <a:lnSpc>
                <a:spcPts val="1710"/>
              </a:lnSpc>
              <a:spcBef>
                <a:spcPts val="300"/>
              </a:spcBef>
            </a:pPr>
            <a:r>
              <a:rPr lang="en-US" spc="-105" dirty="0">
                <a:latin typeface="Calibri" panose="020F0502020204030204" charset="0"/>
                <a:cs typeface="Calibri" panose="020F0502020204030204" charset="0"/>
              </a:rPr>
              <a:t>Streamlined</a:t>
            </a:r>
            <a:r>
              <a:rPr lang="en-US" spc="-157" dirty="0">
                <a:latin typeface="Calibri" panose="020F0502020204030204" charset="0"/>
                <a:cs typeface="Calibri" panose="020F0502020204030204" charset="0"/>
              </a:rPr>
              <a:t> crop selection for targeted diagnosis.</a:t>
            </a:r>
            <a:endParaRPr dirty="0">
              <a:latin typeface="Calibri" panose="020F0502020204030204" charset="0"/>
              <a:cs typeface="Calibri" panose="020F050202020403020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PPTXTitle"/>
          <p:cNvSpPr txBox="1">
            <a:spLocks noGrp="1"/>
          </p:cNvSpPr>
          <p:nvPr>
            <p:ph type="title"/>
          </p:nvPr>
        </p:nvSpPr>
        <p:spPr>
          <a:xfrm>
            <a:off x="2250393" y="323915"/>
            <a:ext cx="7517219" cy="1178560"/>
          </a:xfrm>
          <a:prstGeom prst="rect">
            <a:avLst/>
          </a:prstGeom>
        </p:spPr>
        <p:txBody>
          <a:bodyPr vert="horz" wrap="square" lIns="0" tIns="33670" rIns="0" bIns="0" rtlCol="0" anchor="ctr">
            <a:spAutoFit/>
          </a:bodyPr>
          <a:lstStyle/>
          <a:p>
            <a:pPr marL="1813560" marR="3810" indent="-1805305">
              <a:lnSpc>
                <a:spcPts val="4465"/>
              </a:lnSpc>
              <a:spcBef>
                <a:spcPts val="265"/>
              </a:spcBef>
            </a:pPr>
            <a:r>
              <a:rPr sz="3800" spc="115" dirty="0">
                <a:solidFill>
                  <a:srgbClr val="5B6431"/>
                </a:solidFill>
                <a:latin typeface="Calibri" panose="020F0502020204030204" charset="0"/>
                <a:cs typeface="Calibri" panose="020F0502020204030204" charset="0"/>
              </a:rPr>
              <a:t>Building</a:t>
            </a:r>
            <a:r>
              <a:rPr sz="3800" spc="-28" dirty="0">
                <a:solidFill>
                  <a:srgbClr val="5B6431"/>
                </a:solidFill>
                <a:latin typeface="Calibri" panose="020F0502020204030204" charset="0"/>
                <a:cs typeface="Calibri" panose="020F0502020204030204" charset="0"/>
              </a:rPr>
              <a:t> </a:t>
            </a:r>
            <a:r>
              <a:rPr sz="3800" spc="101" dirty="0">
                <a:solidFill>
                  <a:srgbClr val="606B36"/>
                </a:solidFill>
                <a:latin typeface="Calibri" panose="020F0502020204030204" charset="0"/>
                <a:cs typeface="Calibri" panose="020F0502020204030204" charset="0"/>
              </a:rPr>
              <a:t>for</a:t>
            </a:r>
            <a:r>
              <a:rPr sz="3800" spc="-94" dirty="0">
                <a:solidFill>
                  <a:srgbClr val="606B36"/>
                </a:solidFill>
                <a:latin typeface="Calibri" panose="020F0502020204030204" charset="0"/>
                <a:cs typeface="Calibri" panose="020F0502020204030204" charset="0"/>
              </a:rPr>
              <a:t> </a:t>
            </a:r>
            <a:r>
              <a:rPr sz="3800" spc="80" dirty="0">
                <a:solidFill>
                  <a:srgbClr val="5E6934"/>
                </a:solidFill>
                <a:latin typeface="Calibri" panose="020F0502020204030204" charset="0"/>
                <a:cs typeface="Calibri" panose="020F0502020204030204" charset="0"/>
              </a:rPr>
              <a:t>Resilience:</a:t>
            </a:r>
            <a:r>
              <a:rPr sz="3800" spc="-17" dirty="0">
                <a:solidFill>
                  <a:srgbClr val="5E6934"/>
                </a:solidFill>
                <a:latin typeface="Calibri" panose="020F0502020204030204" charset="0"/>
                <a:cs typeface="Calibri" panose="020F0502020204030204" charset="0"/>
              </a:rPr>
              <a:t> </a:t>
            </a:r>
            <a:r>
              <a:rPr sz="3800" spc="112" dirty="0">
                <a:solidFill>
                  <a:srgbClr val="606B34"/>
                </a:solidFill>
                <a:latin typeface="Calibri" panose="020F0502020204030204" charset="0"/>
                <a:cs typeface="Calibri" panose="020F0502020204030204" charset="0"/>
              </a:rPr>
              <a:t>Proactive </a:t>
            </a:r>
            <a:r>
              <a:rPr sz="3800" dirty="0">
                <a:solidFill>
                  <a:srgbClr val="626B38"/>
                </a:solidFill>
                <a:latin typeface="Calibri" panose="020F0502020204030204" charset="0"/>
                <a:cs typeface="Calibri" panose="020F0502020204030204" charset="0"/>
              </a:rPr>
              <a:t>Risk</a:t>
            </a:r>
            <a:r>
              <a:rPr sz="3800" spc="-181" dirty="0">
                <a:solidFill>
                  <a:srgbClr val="626B38"/>
                </a:solidFill>
                <a:latin typeface="Calibri" panose="020F0502020204030204" charset="0"/>
                <a:cs typeface="Calibri" panose="020F0502020204030204" charset="0"/>
              </a:rPr>
              <a:t> </a:t>
            </a:r>
            <a:r>
              <a:rPr sz="3800" spc="56" dirty="0">
                <a:solidFill>
                  <a:srgbClr val="5D6733"/>
                </a:solidFill>
                <a:latin typeface="Calibri" panose="020F0502020204030204" charset="0"/>
                <a:cs typeface="Calibri" panose="020F0502020204030204" charset="0"/>
              </a:rPr>
              <a:t>Management</a:t>
            </a:r>
            <a:endParaRPr sz="3800">
              <a:latin typeface="Calibri" panose="020F0502020204030204" charset="0"/>
              <a:cs typeface="Calibri" panose="020F0502020204030204" charset="0"/>
            </a:endParaRPr>
          </a:p>
        </p:txBody>
      </p:sp>
      <p:sp>
        <p:nvSpPr>
          <p:cNvPr id="3" name="object 3"/>
          <p:cNvSpPr txBox="1"/>
          <p:nvPr>
            <p:custDataLst>
              <p:tags r:id="rId1"/>
            </p:custDataLst>
          </p:nvPr>
        </p:nvSpPr>
        <p:spPr>
          <a:xfrm>
            <a:off x="732469" y="1893185"/>
            <a:ext cx="3019647" cy="2350618"/>
          </a:xfrm>
          <a:prstGeom prst="rect">
            <a:avLst/>
          </a:prstGeom>
        </p:spPr>
        <p:txBody>
          <a:bodyPr vert="horz" wrap="square" lIns="0" tIns="45631" rIns="0" bIns="0" rtlCol="0">
            <a:spAutoFit/>
          </a:bodyPr>
          <a:lstStyle/>
          <a:p>
            <a:pPr marL="15240" marR="1282700" indent="-635" algn="just">
              <a:lnSpc>
                <a:spcPct val="90000"/>
              </a:lnSpc>
              <a:spcBef>
                <a:spcPts val="360"/>
              </a:spcBef>
            </a:pPr>
            <a:r>
              <a:rPr sz="2300" spc="-63" dirty="0">
                <a:solidFill>
                  <a:srgbClr val="5D643B"/>
                </a:solidFill>
                <a:latin typeface="Calibri" panose="020F0502020204030204" charset="0"/>
                <a:cs typeface="Calibri" panose="020F0502020204030204" charset="0"/>
              </a:rPr>
              <a:t>Risk</a:t>
            </a:r>
            <a:r>
              <a:rPr sz="2300" spc="-94" dirty="0">
                <a:solidFill>
                  <a:srgbClr val="5D643B"/>
                </a:solidFill>
                <a:latin typeface="Calibri" panose="020F0502020204030204" charset="0"/>
                <a:cs typeface="Calibri" panose="020F0502020204030204" charset="0"/>
              </a:rPr>
              <a:t> </a:t>
            </a:r>
            <a:r>
              <a:rPr sz="2300" spc="-181" dirty="0">
                <a:solidFill>
                  <a:srgbClr val="5D643A"/>
                </a:solidFill>
                <a:latin typeface="Calibri" panose="020F0502020204030204" charset="0"/>
                <a:cs typeface="Calibri" panose="020F0502020204030204" charset="0"/>
              </a:rPr>
              <a:t>1:</a:t>
            </a:r>
            <a:r>
              <a:rPr sz="2300" spc="24" dirty="0">
                <a:solidFill>
                  <a:srgbClr val="5D643A"/>
                </a:solidFill>
                <a:latin typeface="Calibri" panose="020F0502020204030204" charset="0"/>
                <a:cs typeface="Calibri" panose="020F0502020204030204" charset="0"/>
              </a:rPr>
              <a:t> </a:t>
            </a:r>
            <a:r>
              <a:rPr sz="2300" spc="-7" dirty="0">
                <a:solidFill>
                  <a:srgbClr val="5B6431"/>
                </a:solidFill>
                <a:latin typeface="Calibri" panose="020F0502020204030204" charset="0"/>
                <a:cs typeface="Calibri" panose="020F0502020204030204" charset="0"/>
              </a:rPr>
              <a:t>Model </a:t>
            </a:r>
            <a:r>
              <a:rPr sz="2300" spc="-7" dirty="0">
                <a:solidFill>
                  <a:srgbClr val="60693D"/>
                </a:solidFill>
                <a:latin typeface="Calibri" panose="020F0502020204030204" charset="0"/>
                <a:cs typeface="Calibri" panose="020F0502020204030204" charset="0"/>
              </a:rPr>
              <a:t>Performance </a:t>
            </a:r>
            <a:r>
              <a:rPr sz="2300" spc="38" dirty="0">
                <a:solidFill>
                  <a:srgbClr val="5B6433"/>
                </a:solidFill>
                <a:latin typeface="Calibri" panose="020F0502020204030204" charset="0"/>
                <a:cs typeface="Calibri" panose="020F0502020204030204" charset="0"/>
              </a:rPr>
              <a:t>Variability</a:t>
            </a:r>
            <a:endParaRPr sz="2300">
              <a:latin typeface="Calibri" panose="020F0502020204030204" charset="0"/>
              <a:cs typeface="Calibri" panose="020F0502020204030204" charset="0"/>
            </a:endParaRPr>
          </a:p>
          <a:p>
            <a:pPr marL="8890">
              <a:spcBef>
                <a:spcPts val="1390"/>
              </a:spcBef>
            </a:pPr>
            <a:r>
              <a:rPr sz="1920" spc="-7" dirty="0">
                <a:latin typeface="Calibri" panose="020F0502020204030204" charset="0"/>
                <a:cs typeface="Calibri" panose="020F0502020204030204" charset="0"/>
              </a:rPr>
              <a:t>Description:</a:t>
            </a:r>
            <a:endParaRPr sz="1920">
              <a:latin typeface="Calibri" panose="020F0502020204030204" charset="0"/>
              <a:cs typeface="Calibri" panose="020F0502020204030204" charset="0"/>
            </a:endParaRPr>
          </a:p>
          <a:p>
            <a:pPr marL="10160" marR="3810" indent="6350">
              <a:lnSpc>
                <a:spcPct val="79000"/>
              </a:lnSpc>
              <a:spcBef>
                <a:spcPts val="1035"/>
              </a:spcBef>
            </a:pPr>
            <a:r>
              <a:rPr sz="2025" spc="-133" dirty="0">
                <a:latin typeface="Calibri" panose="020F0502020204030204" charset="0"/>
                <a:cs typeface="Calibri" panose="020F0502020204030204" charset="0"/>
              </a:rPr>
              <a:t>Detection</a:t>
            </a:r>
            <a:r>
              <a:rPr sz="2025" spc="-17" dirty="0">
                <a:latin typeface="Calibri" panose="020F0502020204030204" charset="0"/>
                <a:cs typeface="Calibri" panose="020F0502020204030204" charset="0"/>
              </a:rPr>
              <a:t> </a:t>
            </a:r>
            <a:r>
              <a:rPr sz="2025" spc="-108" dirty="0">
                <a:latin typeface="Calibri" panose="020F0502020204030204" charset="0"/>
                <a:cs typeface="Calibri" panose="020F0502020204030204" charset="0"/>
              </a:rPr>
              <a:t>accuracy</a:t>
            </a:r>
            <a:r>
              <a:rPr sz="2025" spc="42" dirty="0">
                <a:latin typeface="Calibri" panose="020F0502020204030204" charset="0"/>
                <a:cs typeface="Calibri" panose="020F0502020204030204" charset="0"/>
              </a:rPr>
              <a:t> </a:t>
            </a:r>
            <a:r>
              <a:rPr sz="2025" spc="-147" dirty="0">
                <a:latin typeface="Calibri" panose="020F0502020204030204" charset="0"/>
                <a:cs typeface="Calibri" panose="020F0502020204030204" charset="0"/>
              </a:rPr>
              <a:t>may</a:t>
            </a:r>
            <a:r>
              <a:rPr sz="2025" spc="-7" dirty="0">
                <a:latin typeface="Calibri" panose="020F0502020204030204" charset="0"/>
                <a:cs typeface="Calibri" panose="020F0502020204030204" charset="0"/>
              </a:rPr>
              <a:t> </a:t>
            </a:r>
            <a:r>
              <a:rPr sz="2025" spc="-14" dirty="0">
                <a:latin typeface="Calibri" panose="020F0502020204030204" charset="0"/>
                <a:cs typeface="Calibri" panose="020F0502020204030204" charset="0"/>
              </a:rPr>
              <a:t>vary </a:t>
            </a:r>
            <a:r>
              <a:rPr sz="2025" spc="-115" dirty="0">
                <a:latin typeface="Calibri" panose="020F0502020204030204" charset="0"/>
                <a:cs typeface="Calibri" panose="020F0502020204030204" charset="0"/>
              </a:rPr>
              <a:t>based</a:t>
            </a:r>
            <a:r>
              <a:rPr sz="2025" dirty="0">
                <a:latin typeface="Calibri" panose="020F0502020204030204" charset="0"/>
                <a:cs typeface="Calibri" panose="020F0502020204030204" charset="0"/>
              </a:rPr>
              <a:t> </a:t>
            </a:r>
            <a:r>
              <a:rPr sz="2025" spc="-108" dirty="0">
                <a:latin typeface="Calibri" panose="020F0502020204030204" charset="0"/>
                <a:cs typeface="Calibri" panose="020F0502020204030204" charset="0"/>
              </a:rPr>
              <a:t>on</a:t>
            </a:r>
            <a:r>
              <a:rPr sz="2025" spc="-105" dirty="0">
                <a:latin typeface="Calibri" panose="020F0502020204030204" charset="0"/>
                <a:cs typeface="Calibri" panose="020F0502020204030204" charset="0"/>
              </a:rPr>
              <a:t> </a:t>
            </a:r>
            <a:r>
              <a:rPr sz="2025" spc="-129" dirty="0">
                <a:latin typeface="Calibri" panose="020F0502020204030204" charset="0"/>
                <a:cs typeface="Calibri" panose="020F0502020204030204" charset="0"/>
              </a:rPr>
              <a:t>image</a:t>
            </a:r>
            <a:r>
              <a:rPr sz="2025" spc="-10" dirty="0">
                <a:latin typeface="Calibri" panose="020F0502020204030204" charset="0"/>
                <a:cs typeface="Calibri" panose="020F0502020204030204" charset="0"/>
              </a:rPr>
              <a:t> </a:t>
            </a:r>
            <a:r>
              <a:rPr sz="2025" spc="-101" dirty="0">
                <a:latin typeface="Calibri" panose="020F0502020204030204" charset="0"/>
                <a:cs typeface="Calibri" panose="020F0502020204030204" charset="0"/>
              </a:rPr>
              <a:t>quality,</a:t>
            </a:r>
            <a:r>
              <a:rPr sz="2025" spc="-38" dirty="0">
                <a:latin typeface="Calibri" panose="020F0502020204030204" charset="0"/>
                <a:cs typeface="Calibri" panose="020F0502020204030204" charset="0"/>
              </a:rPr>
              <a:t> </a:t>
            </a:r>
            <a:r>
              <a:rPr sz="2025" spc="-66" dirty="0">
                <a:latin typeface="Calibri" panose="020F0502020204030204" charset="0"/>
                <a:cs typeface="Calibri" panose="020F0502020204030204" charset="0"/>
              </a:rPr>
              <a:t>lighting, </a:t>
            </a:r>
            <a:r>
              <a:rPr sz="2025" spc="-133" dirty="0">
                <a:latin typeface="Calibri" panose="020F0502020204030204" charset="0"/>
                <a:cs typeface="Calibri" panose="020F0502020204030204" charset="0"/>
              </a:rPr>
              <a:t>and</a:t>
            </a:r>
            <a:r>
              <a:rPr sz="2025" spc="-45" dirty="0">
                <a:latin typeface="Calibri" panose="020F0502020204030204" charset="0"/>
                <a:cs typeface="Calibri" panose="020F0502020204030204" charset="0"/>
              </a:rPr>
              <a:t> </a:t>
            </a:r>
            <a:r>
              <a:rPr sz="2025" spc="-101" dirty="0">
                <a:latin typeface="Calibri" panose="020F0502020204030204" charset="0"/>
                <a:cs typeface="Calibri" panose="020F0502020204030204" charset="0"/>
              </a:rPr>
              <a:t>disease</a:t>
            </a:r>
            <a:r>
              <a:rPr sz="2025" spc="-84" dirty="0">
                <a:latin typeface="Calibri" panose="020F0502020204030204" charset="0"/>
                <a:cs typeface="Calibri" panose="020F0502020204030204" charset="0"/>
              </a:rPr>
              <a:t> </a:t>
            </a:r>
            <a:r>
              <a:rPr sz="2025" spc="-7" dirty="0">
                <a:latin typeface="Calibri" panose="020F0502020204030204" charset="0"/>
                <a:cs typeface="Calibri" panose="020F0502020204030204" charset="0"/>
              </a:rPr>
              <a:t>stage.</a:t>
            </a:r>
            <a:endParaRPr sz="2025">
              <a:latin typeface="Calibri" panose="020F0502020204030204" charset="0"/>
              <a:cs typeface="Calibri" panose="020F0502020204030204" charset="0"/>
            </a:endParaRPr>
          </a:p>
        </p:txBody>
      </p:sp>
      <p:sp>
        <p:nvSpPr>
          <p:cNvPr id="4" name="object 4"/>
          <p:cNvSpPr txBox="1"/>
          <p:nvPr>
            <p:custDataLst>
              <p:tags r:id="rId2"/>
            </p:custDataLst>
          </p:nvPr>
        </p:nvSpPr>
        <p:spPr>
          <a:xfrm>
            <a:off x="731435" y="4353442"/>
            <a:ext cx="2986420" cy="1751070"/>
          </a:xfrm>
          <a:prstGeom prst="rect">
            <a:avLst/>
          </a:prstGeom>
        </p:spPr>
        <p:txBody>
          <a:bodyPr vert="horz" wrap="square" lIns="0" tIns="72213" rIns="0" bIns="0" rtlCol="0">
            <a:spAutoFit/>
          </a:bodyPr>
          <a:lstStyle/>
          <a:p>
            <a:pPr marL="8890">
              <a:spcBef>
                <a:spcPts val="570"/>
              </a:spcBef>
            </a:pPr>
            <a:r>
              <a:rPr sz="2025" spc="-7" dirty="0">
                <a:latin typeface="Calibri" panose="020F0502020204030204" charset="0"/>
                <a:cs typeface="Calibri" panose="020F0502020204030204" charset="0"/>
              </a:rPr>
              <a:t>Mitigation:</a:t>
            </a:r>
            <a:endParaRPr sz="2025">
              <a:latin typeface="Calibri" panose="020F0502020204030204" charset="0"/>
              <a:cs typeface="Calibri" panose="020F0502020204030204" charset="0"/>
            </a:endParaRPr>
          </a:p>
          <a:p>
            <a:pPr marL="14605" marR="3810" indent="2540">
              <a:lnSpc>
                <a:spcPct val="80000"/>
              </a:lnSpc>
              <a:spcBef>
                <a:spcPts val="975"/>
              </a:spcBef>
            </a:pPr>
            <a:r>
              <a:rPr sz="2025" spc="-140" dirty="0">
                <a:latin typeface="Calibri" panose="020F0502020204030204" charset="0"/>
                <a:cs typeface="Calibri" panose="020F0502020204030204" charset="0"/>
              </a:rPr>
              <a:t>Implement</a:t>
            </a:r>
            <a:r>
              <a:rPr sz="2025" spc="24" dirty="0">
                <a:latin typeface="Calibri" panose="020F0502020204030204" charset="0"/>
                <a:cs typeface="Calibri" panose="020F0502020204030204" charset="0"/>
              </a:rPr>
              <a:t> </a:t>
            </a:r>
            <a:r>
              <a:rPr sz="2025" spc="-87" dirty="0">
                <a:latin typeface="Calibri" panose="020F0502020204030204" charset="0"/>
                <a:cs typeface="Calibri" panose="020F0502020204030204" charset="0"/>
              </a:rPr>
              <a:t>in-</a:t>
            </a:r>
            <a:r>
              <a:rPr sz="2025" spc="-112" dirty="0">
                <a:latin typeface="Calibri" panose="020F0502020204030204" charset="0"/>
                <a:cs typeface="Calibri" panose="020F0502020204030204" charset="0"/>
              </a:rPr>
              <a:t>app</a:t>
            </a:r>
            <a:r>
              <a:rPr sz="2025" spc="42" dirty="0">
                <a:latin typeface="Calibri" panose="020F0502020204030204" charset="0"/>
                <a:cs typeface="Calibri" panose="020F0502020204030204" charset="0"/>
              </a:rPr>
              <a:t> </a:t>
            </a:r>
            <a:r>
              <a:rPr sz="2025" spc="-126" dirty="0">
                <a:latin typeface="Calibri" panose="020F0502020204030204" charset="0"/>
                <a:cs typeface="Calibri" panose="020F0502020204030204" charset="0"/>
              </a:rPr>
              <a:t>image</a:t>
            </a:r>
            <a:r>
              <a:rPr sz="2025" spc="-87" dirty="0">
                <a:latin typeface="Calibri" panose="020F0502020204030204" charset="0"/>
                <a:cs typeface="Calibri" panose="020F0502020204030204" charset="0"/>
              </a:rPr>
              <a:t> </a:t>
            </a:r>
            <a:r>
              <a:rPr sz="2025" spc="-70" dirty="0">
                <a:latin typeface="Calibri" panose="020F0502020204030204" charset="0"/>
                <a:cs typeface="Calibri" panose="020F0502020204030204" charset="0"/>
              </a:rPr>
              <a:t>quality </a:t>
            </a:r>
            <a:r>
              <a:rPr sz="1990" spc="-77" dirty="0">
                <a:latin typeface="Calibri" panose="020F0502020204030204" charset="0"/>
                <a:cs typeface="Calibri" panose="020F0502020204030204" charset="0"/>
              </a:rPr>
              <a:t>checks,</a:t>
            </a:r>
            <a:r>
              <a:rPr sz="1990" spc="-45" dirty="0">
                <a:latin typeface="Calibri" panose="020F0502020204030204" charset="0"/>
                <a:cs typeface="Calibri" panose="020F0502020204030204" charset="0"/>
              </a:rPr>
              <a:t> </a:t>
            </a:r>
            <a:r>
              <a:rPr sz="1990" spc="-101" dirty="0">
                <a:latin typeface="Calibri" panose="020F0502020204030204" charset="0"/>
                <a:cs typeface="Calibri" panose="020F0502020204030204" charset="0"/>
              </a:rPr>
              <a:t>provide</a:t>
            </a:r>
            <a:r>
              <a:rPr sz="1990" spc="21" dirty="0">
                <a:latin typeface="Calibri" panose="020F0502020204030204" charset="0"/>
                <a:cs typeface="Calibri" panose="020F0502020204030204" charset="0"/>
              </a:rPr>
              <a:t> </a:t>
            </a:r>
            <a:r>
              <a:rPr sz="1990" spc="-108" dirty="0">
                <a:latin typeface="Calibri" panose="020F0502020204030204" charset="0"/>
                <a:cs typeface="Calibri" panose="020F0502020204030204" charset="0"/>
              </a:rPr>
              <a:t>user</a:t>
            </a:r>
            <a:r>
              <a:rPr sz="1990" dirty="0">
                <a:latin typeface="Calibri" panose="020F0502020204030204" charset="0"/>
                <a:cs typeface="Calibri" panose="020F0502020204030204" charset="0"/>
              </a:rPr>
              <a:t> </a:t>
            </a:r>
            <a:r>
              <a:rPr sz="1990" spc="-14" dirty="0">
                <a:latin typeface="Calibri" panose="020F0502020204030204" charset="0"/>
                <a:cs typeface="Calibri" panose="020F0502020204030204" charset="0"/>
              </a:rPr>
              <a:t>guidelines </a:t>
            </a:r>
            <a:r>
              <a:rPr sz="1990" spc="-105" dirty="0">
                <a:latin typeface="Calibri" panose="020F0502020204030204" charset="0"/>
                <a:cs typeface="Calibri" panose="020F0502020204030204" charset="0"/>
              </a:rPr>
              <a:t>for</a:t>
            </a:r>
            <a:r>
              <a:rPr sz="1990" spc="-91" dirty="0">
                <a:latin typeface="Calibri" panose="020F0502020204030204" charset="0"/>
                <a:cs typeface="Calibri" panose="020F0502020204030204" charset="0"/>
              </a:rPr>
              <a:t> </a:t>
            </a:r>
            <a:r>
              <a:rPr sz="1990" spc="-84" dirty="0">
                <a:latin typeface="Calibri" panose="020F0502020204030204" charset="0"/>
                <a:cs typeface="Calibri" panose="020F0502020204030204" charset="0"/>
              </a:rPr>
              <a:t>capturing</a:t>
            </a:r>
            <a:r>
              <a:rPr sz="1990" spc="-7" dirty="0">
                <a:latin typeface="Calibri" panose="020F0502020204030204" charset="0"/>
                <a:cs typeface="Calibri" panose="020F0502020204030204" charset="0"/>
              </a:rPr>
              <a:t> </a:t>
            </a:r>
            <a:r>
              <a:rPr sz="1990" spc="-98" dirty="0">
                <a:latin typeface="Calibri" panose="020F0502020204030204" charset="0"/>
                <a:cs typeface="Calibri" panose="020F0502020204030204" charset="0"/>
              </a:rPr>
              <a:t>effective</a:t>
            </a:r>
            <a:r>
              <a:rPr sz="1990" spc="-52" dirty="0">
                <a:latin typeface="Calibri" panose="020F0502020204030204" charset="0"/>
                <a:cs typeface="Calibri" panose="020F0502020204030204" charset="0"/>
              </a:rPr>
              <a:t> </a:t>
            </a:r>
            <a:r>
              <a:rPr sz="1990" spc="-7" dirty="0">
                <a:latin typeface="Calibri" panose="020F0502020204030204" charset="0"/>
                <a:cs typeface="Calibri" panose="020F0502020204030204" charset="0"/>
              </a:rPr>
              <a:t>photos, </a:t>
            </a:r>
            <a:r>
              <a:rPr sz="1990" spc="-119" dirty="0">
                <a:latin typeface="Calibri" panose="020F0502020204030204" charset="0"/>
                <a:cs typeface="Calibri" panose="020F0502020204030204" charset="0"/>
              </a:rPr>
              <a:t>and</a:t>
            </a:r>
            <a:r>
              <a:rPr sz="1990" spc="-45" dirty="0">
                <a:latin typeface="Calibri" panose="020F0502020204030204" charset="0"/>
                <a:cs typeface="Calibri" panose="020F0502020204030204" charset="0"/>
              </a:rPr>
              <a:t> </a:t>
            </a:r>
            <a:r>
              <a:rPr sz="1990" spc="-70" dirty="0">
                <a:latin typeface="Calibri" panose="020F0502020204030204" charset="0"/>
                <a:cs typeface="Calibri" panose="020F0502020204030204" charset="0"/>
              </a:rPr>
              <a:t>display</a:t>
            </a:r>
            <a:r>
              <a:rPr sz="1990" spc="-24" dirty="0">
                <a:latin typeface="Calibri" panose="020F0502020204030204" charset="0"/>
                <a:cs typeface="Calibri" panose="020F0502020204030204" charset="0"/>
              </a:rPr>
              <a:t> </a:t>
            </a:r>
            <a:r>
              <a:rPr sz="1990" spc="-101" dirty="0">
                <a:latin typeface="Calibri" panose="020F0502020204030204" charset="0"/>
                <a:cs typeface="Calibri" panose="020F0502020204030204" charset="0"/>
              </a:rPr>
              <a:t>confidence</a:t>
            </a:r>
            <a:r>
              <a:rPr sz="1990" spc="35" dirty="0">
                <a:latin typeface="Calibri" panose="020F0502020204030204" charset="0"/>
                <a:cs typeface="Calibri" panose="020F0502020204030204" charset="0"/>
              </a:rPr>
              <a:t> </a:t>
            </a:r>
            <a:r>
              <a:rPr sz="1990" spc="-7" dirty="0">
                <a:latin typeface="Calibri" panose="020F0502020204030204" charset="0"/>
                <a:cs typeface="Calibri" panose="020F0502020204030204" charset="0"/>
              </a:rPr>
              <a:t>scores </a:t>
            </a:r>
            <a:r>
              <a:rPr sz="2025" spc="-126" dirty="0">
                <a:latin typeface="Calibri" panose="020F0502020204030204" charset="0"/>
                <a:cs typeface="Calibri" panose="020F0502020204030204" charset="0"/>
              </a:rPr>
              <a:t>with</a:t>
            </a:r>
            <a:r>
              <a:rPr sz="2025" spc="-38" dirty="0">
                <a:latin typeface="Calibri" panose="020F0502020204030204" charset="0"/>
                <a:cs typeface="Calibri" panose="020F0502020204030204" charset="0"/>
              </a:rPr>
              <a:t> </a:t>
            </a:r>
            <a:r>
              <a:rPr sz="2025" spc="-101" dirty="0">
                <a:latin typeface="Calibri" panose="020F0502020204030204" charset="0"/>
                <a:cs typeface="Calibri" panose="020F0502020204030204" charset="0"/>
              </a:rPr>
              <a:t>diagnosis</a:t>
            </a:r>
            <a:r>
              <a:rPr sz="2025" spc="17" dirty="0">
                <a:latin typeface="Calibri" panose="020F0502020204030204" charset="0"/>
                <a:cs typeface="Calibri" panose="020F0502020204030204" charset="0"/>
              </a:rPr>
              <a:t> </a:t>
            </a:r>
            <a:r>
              <a:rPr sz="2025" spc="-7" dirty="0">
                <a:latin typeface="Calibri" panose="020F0502020204030204" charset="0"/>
                <a:cs typeface="Calibri" panose="020F0502020204030204" charset="0"/>
              </a:rPr>
              <a:t>results.</a:t>
            </a:r>
            <a:endParaRPr sz="2025">
              <a:latin typeface="Calibri" panose="020F0502020204030204" charset="0"/>
              <a:cs typeface="Calibri" panose="020F0502020204030204" charset="0"/>
            </a:endParaRPr>
          </a:p>
        </p:txBody>
      </p:sp>
      <p:sp>
        <p:nvSpPr>
          <p:cNvPr id="5" name="object 5"/>
          <p:cNvSpPr txBox="1"/>
          <p:nvPr>
            <p:custDataLst>
              <p:tags r:id="rId3"/>
            </p:custDataLst>
          </p:nvPr>
        </p:nvSpPr>
        <p:spPr>
          <a:xfrm>
            <a:off x="4537497" y="1899339"/>
            <a:ext cx="3028507" cy="2358592"/>
          </a:xfrm>
          <a:prstGeom prst="rect">
            <a:avLst/>
          </a:prstGeom>
        </p:spPr>
        <p:txBody>
          <a:bodyPr vert="horz" wrap="square" lIns="0" tIns="38542" rIns="0" bIns="0" rtlCol="0">
            <a:spAutoFit/>
          </a:bodyPr>
          <a:lstStyle/>
          <a:p>
            <a:pPr marL="10160" marR="3810">
              <a:lnSpc>
                <a:spcPct val="92000"/>
              </a:lnSpc>
              <a:spcBef>
                <a:spcPts val="305"/>
              </a:spcBef>
            </a:pPr>
            <a:r>
              <a:rPr sz="2270" spc="216" dirty="0">
                <a:solidFill>
                  <a:srgbClr val="5B6433"/>
                </a:solidFill>
                <a:latin typeface="Calibri" panose="020F0502020204030204" charset="0"/>
                <a:cs typeface="Calibri" panose="020F0502020204030204" charset="0"/>
              </a:rPr>
              <a:t>Risk</a:t>
            </a:r>
            <a:r>
              <a:rPr sz="2270" spc="-126" dirty="0">
                <a:solidFill>
                  <a:srgbClr val="5B6433"/>
                </a:solidFill>
                <a:latin typeface="Calibri" panose="020F0502020204030204" charset="0"/>
                <a:cs typeface="Calibri" panose="020F0502020204030204" charset="0"/>
              </a:rPr>
              <a:t> </a:t>
            </a:r>
            <a:r>
              <a:rPr sz="2270" spc="209" dirty="0">
                <a:solidFill>
                  <a:srgbClr val="666E3B"/>
                </a:solidFill>
                <a:latin typeface="Calibri" panose="020F0502020204030204" charset="0"/>
                <a:cs typeface="Calibri" panose="020F0502020204030204" charset="0"/>
              </a:rPr>
              <a:t>2:</a:t>
            </a:r>
            <a:r>
              <a:rPr sz="2270" spc="-248" dirty="0">
                <a:solidFill>
                  <a:srgbClr val="666E3B"/>
                </a:solidFill>
                <a:latin typeface="Calibri" panose="020F0502020204030204" charset="0"/>
                <a:cs typeface="Calibri" panose="020F0502020204030204" charset="0"/>
              </a:rPr>
              <a:t> </a:t>
            </a:r>
            <a:r>
              <a:rPr sz="2270" spc="91" dirty="0">
                <a:solidFill>
                  <a:srgbClr val="626B36"/>
                </a:solidFill>
                <a:latin typeface="Calibri" panose="020F0502020204030204" charset="0"/>
                <a:cs typeface="Calibri" panose="020F0502020204030204" charset="0"/>
              </a:rPr>
              <a:t>Model</a:t>
            </a:r>
            <a:r>
              <a:rPr sz="2270" spc="38" dirty="0">
                <a:solidFill>
                  <a:srgbClr val="626B36"/>
                </a:solidFill>
                <a:latin typeface="Calibri" panose="020F0502020204030204" charset="0"/>
                <a:cs typeface="Calibri" panose="020F0502020204030204" charset="0"/>
              </a:rPr>
              <a:t> </a:t>
            </a:r>
            <a:r>
              <a:rPr sz="2270" spc="220" dirty="0">
                <a:solidFill>
                  <a:srgbClr val="626B3B"/>
                </a:solidFill>
                <a:latin typeface="Calibri" panose="020F0502020204030204" charset="0"/>
                <a:cs typeface="Calibri" panose="020F0502020204030204" charset="0"/>
              </a:rPr>
              <a:t>Size</a:t>
            </a:r>
            <a:r>
              <a:rPr sz="2270" spc="-73" dirty="0">
                <a:solidFill>
                  <a:srgbClr val="626B3B"/>
                </a:solidFill>
                <a:latin typeface="Calibri" panose="020F0502020204030204" charset="0"/>
                <a:cs typeface="Calibri" panose="020F0502020204030204" charset="0"/>
              </a:rPr>
              <a:t> </a:t>
            </a:r>
            <a:r>
              <a:rPr sz="2270" spc="269" dirty="0">
                <a:solidFill>
                  <a:srgbClr val="5B6234"/>
                </a:solidFill>
                <a:latin typeface="Calibri" panose="020F0502020204030204" charset="0"/>
                <a:cs typeface="Calibri" panose="020F0502020204030204" charset="0"/>
              </a:rPr>
              <a:t>and </a:t>
            </a:r>
            <a:r>
              <a:rPr sz="2270" spc="147" dirty="0">
                <a:solidFill>
                  <a:srgbClr val="59602F"/>
                </a:solidFill>
                <a:latin typeface="Calibri" panose="020F0502020204030204" charset="0"/>
                <a:cs typeface="Calibri" panose="020F0502020204030204" charset="0"/>
              </a:rPr>
              <a:t>Performance</a:t>
            </a:r>
            <a:r>
              <a:rPr sz="2270" spc="105" dirty="0">
                <a:solidFill>
                  <a:srgbClr val="59602F"/>
                </a:solidFill>
                <a:latin typeface="Calibri" panose="020F0502020204030204" charset="0"/>
                <a:cs typeface="Calibri" panose="020F0502020204030204" charset="0"/>
              </a:rPr>
              <a:t> </a:t>
            </a:r>
            <a:r>
              <a:rPr sz="2270" spc="142" dirty="0">
                <a:solidFill>
                  <a:srgbClr val="62693D"/>
                </a:solidFill>
                <a:latin typeface="Calibri" panose="020F0502020204030204" charset="0"/>
                <a:cs typeface="Calibri" panose="020F0502020204030204" charset="0"/>
              </a:rPr>
              <a:t>on </a:t>
            </a:r>
            <a:r>
              <a:rPr sz="2270" spc="160" dirty="0">
                <a:solidFill>
                  <a:srgbClr val="596233"/>
                </a:solidFill>
                <a:latin typeface="Calibri" panose="020F0502020204030204" charset="0"/>
                <a:cs typeface="Calibri" panose="020F0502020204030204" charset="0"/>
              </a:rPr>
              <a:t>Device</a:t>
            </a:r>
            <a:endParaRPr sz="2270">
              <a:latin typeface="Calibri" panose="020F0502020204030204" charset="0"/>
              <a:cs typeface="Calibri" panose="020F0502020204030204" charset="0"/>
            </a:endParaRPr>
          </a:p>
          <a:p>
            <a:pPr marL="12065">
              <a:spcBef>
                <a:spcPts val="1290"/>
              </a:spcBef>
            </a:pPr>
            <a:r>
              <a:rPr sz="2060" spc="-17" dirty="0">
                <a:latin typeface="Calibri" panose="020F0502020204030204" charset="0"/>
                <a:cs typeface="Calibri" panose="020F0502020204030204" charset="0"/>
              </a:rPr>
              <a:t>Description:</a:t>
            </a:r>
            <a:endParaRPr sz="2060">
              <a:latin typeface="Calibri" panose="020F0502020204030204" charset="0"/>
              <a:cs typeface="Calibri" panose="020F0502020204030204" charset="0"/>
            </a:endParaRPr>
          </a:p>
          <a:p>
            <a:pPr marL="8890" marR="15240" indent="4445">
              <a:lnSpc>
                <a:spcPct val="80000"/>
              </a:lnSpc>
              <a:spcBef>
                <a:spcPts val="980"/>
              </a:spcBef>
            </a:pPr>
            <a:r>
              <a:rPr sz="1990" spc="-87" dirty="0">
                <a:latin typeface="Calibri" panose="020F0502020204030204" charset="0"/>
                <a:cs typeface="Calibri" panose="020F0502020204030204" charset="0"/>
              </a:rPr>
              <a:t>Large</a:t>
            </a:r>
            <a:r>
              <a:rPr sz="1990" spc="-56" dirty="0">
                <a:latin typeface="Calibri" panose="020F0502020204030204" charset="0"/>
                <a:cs typeface="Calibri" panose="020F0502020204030204" charset="0"/>
              </a:rPr>
              <a:t> </a:t>
            </a:r>
            <a:r>
              <a:rPr sz="1990" spc="-220" dirty="0">
                <a:latin typeface="Calibri" panose="020F0502020204030204" charset="0"/>
                <a:cs typeface="Calibri" panose="020F0502020204030204" charset="0"/>
              </a:rPr>
              <a:t>ML</a:t>
            </a:r>
            <a:r>
              <a:rPr sz="1990" spc="-35" dirty="0">
                <a:latin typeface="Calibri" panose="020F0502020204030204" charset="0"/>
                <a:cs typeface="Calibri" panose="020F0502020204030204" charset="0"/>
              </a:rPr>
              <a:t> </a:t>
            </a:r>
            <a:r>
              <a:rPr sz="1990" spc="-101" dirty="0">
                <a:latin typeface="Calibri" panose="020F0502020204030204" charset="0"/>
                <a:cs typeface="Calibri" panose="020F0502020204030204" charset="0"/>
              </a:rPr>
              <a:t>models</a:t>
            </a:r>
            <a:r>
              <a:rPr sz="1990" spc="-38" dirty="0">
                <a:latin typeface="Calibri" panose="020F0502020204030204" charset="0"/>
                <a:cs typeface="Calibri" panose="020F0502020204030204" charset="0"/>
              </a:rPr>
              <a:t> </a:t>
            </a:r>
            <a:r>
              <a:rPr sz="1990" spc="-56" dirty="0">
                <a:latin typeface="Calibri" panose="020F0502020204030204" charset="0"/>
                <a:cs typeface="Calibri" panose="020F0502020204030204" charset="0"/>
              </a:rPr>
              <a:t>can</a:t>
            </a:r>
            <a:r>
              <a:rPr sz="1990" spc="-133" dirty="0">
                <a:latin typeface="Calibri" panose="020F0502020204030204" charset="0"/>
                <a:cs typeface="Calibri" panose="020F0502020204030204" charset="0"/>
              </a:rPr>
              <a:t> </a:t>
            </a:r>
            <a:r>
              <a:rPr sz="1990" spc="-87" dirty="0">
                <a:latin typeface="Calibri" panose="020F0502020204030204" charset="0"/>
                <a:cs typeface="Calibri" panose="020F0502020204030204" charset="0"/>
              </a:rPr>
              <a:t>cause</a:t>
            </a:r>
            <a:r>
              <a:rPr sz="1990" spc="-7" dirty="0">
                <a:latin typeface="Calibri" panose="020F0502020204030204" charset="0"/>
                <a:cs typeface="Calibri" panose="020F0502020204030204" charset="0"/>
              </a:rPr>
              <a:t> </a:t>
            </a:r>
            <a:r>
              <a:rPr sz="1990" spc="-87" dirty="0">
                <a:latin typeface="Calibri" panose="020F0502020204030204" charset="0"/>
                <a:cs typeface="Calibri" panose="020F0502020204030204" charset="0"/>
              </a:rPr>
              <a:t>slow </a:t>
            </a:r>
            <a:r>
              <a:rPr sz="2025" spc="-126" dirty="0">
                <a:latin typeface="Calibri" panose="020F0502020204030204" charset="0"/>
                <a:cs typeface="Calibri" panose="020F0502020204030204" charset="0"/>
              </a:rPr>
              <a:t>inference</a:t>
            </a:r>
            <a:r>
              <a:rPr sz="2025" spc="49" dirty="0">
                <a:latin typeface="Calibri" panose="020F0502020204030204" charset="0"/>
                <a:cs typeface="Calibri" panose="020F0502020204030204" charset="0"/>
              </a:rPr>
              <a:t> </a:t>
            </a:r>
            <a:r>
              <a:rPr sz="2025" spc="-126" dirty="0">
                <a:latin typeface="Calibri" panose="020F0502020204030204" charset="0"/>
                <a:cs typeface="Calibri" panose="020F0502020204030204" charset="0"/>
              </a:rPr>
              <a:t>times</a:t>
            </a:r>
            <a:r>
              <a:rPr sz="2025" spc="-21" dirty="0">
                <a:latin typeface="Calibri" panose="020F0502020204030204" charset="0"/>
                <a:cs typeface="Calibri" panose="020F0502020204030204" charset="0"/>
              </a:rPr>
              <a:t> </a:t>
            </a:r>
            <a:r>
              <a:rPr sz="2025" spc="-112" dirty="0">
                <a:latin typeface="Calibri" panose="020F0502020204030204" charset="0"/>
                <a:cs typeface="Calibri" panose="020F0502020204030204" charset="0"/>
              </a:rPr>
              <a:t>and</a:t>
            </a:r>
            <a:r>
              <a:rPr sz="2025" spc="-105" dirty="0">
                <a:latin typeface="Calibri" panose="020F0502020204030204" charset="0"/>
                <a:cs typeface="Calibri" panose="020F0502020204030204" charset="0"/>
              </a:rPr>
              <a:t> </a:t>
            </a:r>
            <a:r>
              <a:rPr sz="2025" spc="-14" dirty="0">
                <a:latin typeface="Calibri" panose="020F0502020204030204" charset="0"/>
                <a:cs typeface="Calibri" panose="020F0502020204030204" charset="0"/>
              </a:rPr>
              <a:t>consume </a:t>
            </a:r>
            <a:r>
              <a:rPr sz="1990" spc="-87" dirty="0">
                <a:latin typeface="Calibri" panose="020F0502020204030204" charset="0"/>
                <a:cs typeface="Calibri" panose="020F0502020204030204" charset="0"/>
              </a:rPr>
              <a:t>excessive</a:t>
            </a:r>
            <a:r>
              <a:rPr sz="1990" spc="-59" dirty="0">
                <a:latin typeface="Calibri" panose="020F0502020204030204" charset="0"/>
                <a:cs typeface="Calibri" panose="020F0502020204030204" charset="0"/>
              </a:rPr>
              <a:t> </a:t>
            </a:r>
            <a:r>
              <a:rPr sz="1990" spc="-21" dirty="0">
                <a:latin typeface="Calibri" panose="020F0502020204030204" charset="0"/>
                <a:cs typeface="Calibri" panose="020F0502020204030204" charset="0"/>
              </a:rPr>
              <a:t>storage.</a:t>
            </a:r>
            <a:endParaRPr sz="1990">
              <a:latin typeface="Calibri" panose="020F0502020204030204" charset="0"/>
              <a:cs typeface="Calibri" panose="020F0502020204030204" charset="0"/>
            </a:endParaRPr>
          </a:p>
        </p:txBody>
      </p:sp>
      <p:sp>
        <p:nvSpPr>
          <p:cNvPr id="6" name="object 6"/>
          <p:cNvSpPr txBox="1"/>
          <p:nvPr>
            <p:custDataLst>
              <p:tags r:id="rId4"/>
            </p:custDataLst>
          </p:nvPr>
        </p:nvSpPr>
        <p:spPr>
          <a:xfrm>
            <a:off x="4532575" y="4350164"/>
            <a:ext cx="3022748" cy="1998820"/>
          </a:xfrm>
          <a:prstGeom prst="rect">
            <a:avLst/>
          </a:prstGeom>
        </p:spPr>
        <p:txBody>
          <a:bodyPr vert="horz" wrap="square" lIns="0" tIns="75314" rIns="0" bIns="0" rtlCol="0">
            <a:spAutoFit/>
          </a:bodyPr>
          <a:lstStyle/>
          <a:p>
            <a:pPr marL="8890">
              <a:spcBef>
                <a:spcPts val="595"/>
              </a:spcBef>
            </a:pPr>
            <a:r>
              <a:rPr sz="2025" spc="-7" dirty="0">
                <a:latin typeface="Calibri" panose="020F0502020204030204" charset="0"/>
                <a:cs typeface="Calibri" panose="020F0502020204030204" charset="0"/>
              </a:rPr>
              <a:t>Mitigation:</a:t>
            </a:r>
            <a:endParaRPr sz="2025">
              <a:latin typeface="Calibri" panose="020F0502020204030204" charset="0"/>
              <a:cs typeface="Calibri" panose="020F0502020204030204" charset="0"/>
            </a:endParaRPr>
          </a:p>
          <a:p>
            <a:pPr marL="18415" marR="3810">
              <a:lnSpc>
                <a:spcPct val="80000"/>
              </a:lnSpc>
              <a:spcBef>
                <a:spcPts val="970"/>
              </a:spcBef>
            </a:pPr>
            <a:r>
              <a:rPr sz="1990" spc="-84" dirty="0">
                <a:latin typeface="Calibri" panose="020F0502020204030204" charset="0"/>
                <a:cs typeface="Calibri" panose="020F0502020204030204" charset="0"/>
              </a:rPr>
              <a:t>Utilize</a:t>
            </a:r>
            <a:r>
              <a:rPr sz="1990" spc="-28" dirty="0">
                <a:latin typeface="Calibri" panose="020F0502020204030204" charset="0"/>
                <a:cs typeface="Calibri" panose="020F0502020204030204" charset="0"/>
              </a:rPr>
              <a:t> </a:t>
            </a:r>
            <a:r>
              <a:rPr sz="1990" spc="-101" dirty="0">
                <a:latin typeface="Calibri" panose="020F0502020204030204" charset="0"/>
                <a:cs typeface="Calibri" panose="020F0502020204030204" charset="0"/>
              </a:rPr>
              <a:t>cloud-</a:t>
            </a:r>
            <a:r>
              <a:rPr sz="1990" spc="-73" dirty="0">
                <a:latin typeface="Calibri" panose="020F0502020204030204" charset="0"/>
                <a:cs typeface="Calibri" panose="020F0502020204030204" charset="0"/>
              </a:rPr>
              <a:t>based</a:t>
            </a:r>
            <a:r>
              <a:rPr sz="1990" spc="56" dirty="0">
                <a:latin typeface="Calibri" panose="020F0502020204030204" charset="0"/>
                <a:cs typeface="Calibri" panose="020F0502020204030204" charset="0"/>
              </a:rPr>
              <a:t> </a:t>
            </a:r>
            <a:r>
              <a:rPr sz="1990" spc="-112" dirty="0">
                <a:latin typeface="Calibri" panose="020F0502020204030204" charset="0"/>
                <a:cs typeface="Calibri" panose="020F0502020204030204" charset="0"/>
              </a:rPr>
              <a:t>inference</a:t>
            </a:r>
            <a:r>
              <a:rPr sz="1990" spc="-3" dirty="0">
                <a:latin typeface="Calibri" panose="020F0502020204030204" charset="0"/>
                <a:cs typeface="Calibri" panose="020F0502020204030204" charset="0"/>
              </a:rPr>
              <a:t> </a:t>
            </a:r>
            <a:r>
              <a:rPr sz="1990" spc="-59" dirty="0">
                <a:latin typeface="Calibri" panose="020F0502020204030204" charset="0"/>
                <a:cs typeface="Calibri" panose="020F0502020204030204" charset="0"/>
              </a:rPr>
              <a:t>for </a:t>
            </a:r>
            <a:r>
              <a:rPr sz="1990" spc="-112" dirty="0">
                <a:latin typeface="Calibri" panose="020F0502020204030204" charset="0"/>
                <a:cs typeface="Calibri" panose="020F0502020204030204" charset="0"/>
              </a:rPr>
              <a:t>heavy</a:t>
            </a:r>
            <a:r>
              <a:rPr sz="1990" spc="-17" dirty="0">
                <a:latin typeface="Calibri" panose="020F0502020204030204" charset="0"/>
                <a:cs typeface="Calibri" panose="020F0502020204030204" charset="0"/>
              </a:rPr>
              <a:t> </a:t>
            </a:r>
            <a:r>
              <a:rPr sz="1990" spc="-70" dirty="0">
                <a:latin typeface="Calibri" panose="020F0502020204030204" charset="0"/>
                <a:cs typeface="Calibri" panose="020F0502020204030204" charset="0"/>
              </a:rPr>
              <a:t>lifting.</a:t>
            </a:r>
            <a:r>
              <a:rPr sz="1990" spc="14" dirty="0">
                <a:latin typeface="Calibri" panose="020F0502020204030204" charset="0"/>
                <a:cs typeface="Calibri" panose="020F0502020204030204" charset="0"/>
              </a:rPr>
              <a:t> </a:t>
            </a:r>
            <a:r>
              <a:rPr sz="1990" spc="-77" dirty="0">
                <a:latin typeface="Calibri" panose="020F0502020204030204" charset="0"/>
                <a:cs typeface="Calibri" panose="020F0502020204030204" charset="0"/>
              </a:rPr>
              <a:t>For</a:t>
            </a:r>
            <a:r>
              <a:rPr sz="1990" spc="-101" dirty="0">
                <a:latin typeface="Calibri" panose="020F0502020204030204" charset="0"/>
                <a:cs typeface="Calibri" panose="020F0502020204030204" charset="0"/>
              </a:rPr>
              <a:t> </a:t>
            </a:r>
            <a:r>
              <a:rPr sz="1990" spc="-119" dirty="0">
                <a:latin typeface="Calibri" panose="020F0502020204030204" charset="0"/>
                <a:cs typeface="Calibri" panose="020F0502020204030204" charset="0"/>
              </a:rPr>
              <a:t>future</a:t>
            </a:r>
            <a:r>
              <a:rPr sz="1990" spc="-112" dirty="0">
                <a:latin typeface="Calibri" panose="020F0502020204030204" charset="0"/>
                <a:cs typeface="Calibri" panose="020F0502020204030204" charset="0"/>
              </a:rPr>
              <a:t> </a:t>
            </a:r>
            <a:r>
              <a:rPr sz="1990" spc="-17" dirty="0">
                <a:latin typeface="Calibri" panose="020F0502020204030204" charset="0"/>
                <a:cs typeface="Calibri" panose="020F0502020204030204" charset="0"/>
              </a:rPr>
              <a:t>on-</a:t>
            </a:r>
            <a:r>
              <a:rPr sz="1990" spc="-94" dirty="0">
                <a:latin typeface="Calibri" panose="020F0502020204030204" charset="0"/>
                <a:cs typeface="Calibri" panose="020F0502020204030204" charset="0"/>
              </a:rPr>
              <a:t>device</a:t>
            </a:r>
            <a:r>
              <a:rPr sz="1990" spc="-10" dirty="0">
                <a:latin typeface="Calibri" panose="020F0502020204030204" charset="0"/>
                <a:cs typeface="Calibri" panose="020F0502020204030204" charset="0"/>
              </a:rPr>
              <a:t> </a:t>
            </a:r>
            <a:r>
              <a:rPr sz="1990" spc="-87" dirty="0">
                <a:latin typeface="Calibri" panose="020F0502020204030204" charset="0"/>
                <a:cs typeface="Calibri" panose="020F0502020204030204" charset="0"/>
              </a:rPr>
              <a:t>models,</a:t>
            </a:r>
            <a:r>
              <a:rPr sz="1990" spc="-10" dirty="0">
                <a:latin typeface="Calibri" panose="020F0502020204030204" charset="0"/>
                <a:cs typeface="Calibri" panose="020F0502020204030204" charset="0"/>
              </a:rPr>
              <a:t> </a:t>
            </a:r>
            <a:r>
              <a:rPr sz="1990" spc="-150" dirty="0">
                <a:latin typeface="Calibri" panose="020F0502020204030204" charset="0"/>
                <a:cs typeface="Calibri" panose="020F0502020204030204" charset="0"/>
              </a:rPr>
              <a:t>we</a:t>
            </a:r>
            <a:r>
              <a:rPr sz="1990" spc="-115" dirty="0">
                <a:latin typeface="Calibri" panose="020F0502020204030204" charset="0"/>
                <a:cs typeface="Calibri" panose="020F0502020204030204" charset="0"/>
              </a:rPr>
              <a:t> </a:t>
            </a:r>
            <a:r>
              <a:rPr sz="1990" spc="-42" dirty="0">
                <a:latin typeface="Calibri" panose="020F0502020204030204" charset="0"/>
                <a:cs typeface="Calibri" panose="020F0502020204030204" charset="0"/>
              </a:rPr>
              <a:t>will</a:t>
            </a:r>
            <a:r>
              <a:rPr sz="1990" spc="-174" dirty="0">
                <a:latin typeface="Calibri" panose="020F0502020204030204" charset="0"/>
                <a:cs typeface="Calibri" panose="020F0502020204030204" charset="0"/>
              </a:rPr>
              <a:t> </a:t>
            </a:r>
            <a:r>
              <a:rPr sz="1990" spc="-17" dirty="0">
                <a:latin typeface="Calibri" panose="020F0502020204030204" charset="0"/>
                <a:cs typeface="Calibri" panose="020F0502020204030204" charset="0"/>
              </a:rPr>
              <a:t>use </a:t>
            </a:r>
            <a:r>
              <a:rPr sz="2025" spc="-115" dirty="0">
                <a:latin typeface="Calibri" panose="020F0502020204030204" charset="0"/>
                <a:cs typeface="Calibri" panose="020F0502020204030204" charset="0"/>
              </a:rPr>
              <a:t>optimization</a:t>
            </a:r>
            <a:r>
              <a:rPr sz="2025" spc="35" dirty="0">
                <a:latin typeface="Calibri" panose="020F0502020204030204" charset="0"/>
                <a:cs typeface="Calibri" panose="020F0502020204030204" charset="0"/>
              </a:rPr>
              <a:t> </a:t>
            </a:r>
            <a:r>
              <a:rPr sz="2025" spc="-115" dirty="0">
                <a:latin typeface="Calibri" panose="020F0502020204030204" charset="0"/>
                <a:cs typeface="Calibri" panose="020F0502020204030204" charset="0"/>
              </a:rPr>
              <a:t>techniques</a:t>
            </a:r>
            <a:r>
              <a:rPr sz="2025" spc="52" dirty="0">
                <a:latin typeface="Calibri" panose="020F0502020204030204" charset="0"/>
                <a:cs typeface="Calibri" panose="020F0502020204030204" charset="0"/>
              </a:rPr>
              <a:t> </a:t>
            </a:r>
            <a:r>
              <a:rPr sz="2025" spc="-14" dirty="0">
                <a:latin typeface="Calibri" panose="020F0502020204030204" charset="0"/>
                <a:cs typeface="Calibri" panose="020F0502020204030204" charset="0"/>
              </a:rPr>
              <a:t>like </a:t>
            </a:r>
            <a:r>
              <a:rPr sz="2025" spc="-105" dirty="0">
                <a:latin typeface="Calibri" panose="020F0502020204030204" charset="0"/>
                <a:cs typeface="Calibri" panose="020F0502020204030204" charset="0"/>
              </a:rPr>
              <a:t>quantization</a:t>
            </a:r>
            <a:r>
              <a:rPr sz="2025" spc="24" dirty="0">
                <a:latin typeface="Calibri" panose="020F0502020204030204" charset="0"/>
                <a:cs typeface="Calibri" panose="020F0502020204030204" charset="0"/>
              </a:rPr>
              <a:t> </a:t>
            </a:r>
            <a:r>
              <a:rPr sz="2025" spc="-133" dirty="0">
                <a:latin typeface="Calibri" panose="020F0502020204030204" charset="0"/>
                <a:cs typeface="Calibri" panose="020F0502020204030204" charset="0"/>
              </a:rPr>
              <a:t>and</a:t>
            </a:r>
            <a:r>
              <a:rPr sz="2025" spc="-49" dirty="0">
                <a:latin typeface="Calibri" panose="020F0502020204030204" charset="0"/>
                <a:cs typeface="Calibri" panose="020F0502020204030204" charset="0"/>
              </a:rPr>
              <a:t> </a:t>
            </a:r>
            <a:r>
              <a:rPr sz="2025" spc="-14" dirty="0">
                <a:latin typeface="Calibri" panose="020F0502020204030204" charset="0"/>
                <a:cs typeface="Calibri" panose="020F0502020204030204" charset="0"/>
              </a:rPr>
              <a:t>model </a:t>
            </a:r>
            <a:r>
              <a:rPr sz="1990" spc="-52" dirty="0">
                <a:latin typeface="Calibri" panose="020F0502020204030204" charset="0"/>
                <a:cs typeface="Calibri" panose="020F0502020204030204" charset="0"/>
              </a:rPr>
              <a:t>compression.</a:t>
            </a:r>
            <a:endParaRPr sz="1990">
              <a:latin typeface="Calibri" panose="020F0502020204030204" charset="0"/>
              <a:cs typeface="Calibri" panose="020F0502020204030204" charset="0"/>
            </a:endParaRPr>
          </a:p>
        </p:txBody>
      </p:sp>
      <p:sp>
        <p:nvSpPr>
          <p:cNvPr id="7" name="object 7"/>
          <p:cNvSpPr txBox="1"/>
          <p:nvPr/>
        </p:nvSpPr>
        <p:spPr>
          <a:xfrm>
            <a:off x="8347301" y="1880879"/>
            <a:ext cx="2581053" cy="703234"/>
          </a:xfrm>
          <a:prstGeom prst="rect">
            <a:avLst/>
          </a:prstGeom>
        </p:spPr>
        <p:txBody>
          <a:bodyPr vert="horz" wrap="square" lIns="0" tIns="10633" rIns="0" bIns="0" rtlCol="0">
            <a:spAutoFit/>
          </a:bodyPr>
          <a:lstStyle/>
          <a:p>
            <a:pPr marL="8890">
              <a:lnSpc>
                <a:spcPts val="2770"/>
              </a:lnSpc>
              <a:spcBef>
                <a:spcPts val="85"/>
              </a:spcBef>
            </a:pPr>
            <a:r>
              <a:rPr sz="2405" spc="133" dirty="0">
                <a:solidFill>
                  <a:srgbClr val="626B38"/>
                </a:solidFill>
                <a:latin typeface="Calibri" panose="020F0502020204030204" charset="0"/>
                <a:cs typeface="Calibri" panose="020F0502020204030204" charset="0"/>
              </a:rPr>
              <a:t>Risk</a:t>
            </a:r>
            <a:r>
              <a:rPr sz="2405" spc="-115" dirty="0">
                <a:solidFill>
                  <a:srgbClr val="626B38"/>
                </a:solidFill>
                <a:latin typeface="Calibri" panose="020F0502020204030204" charset="0"/>
                <a:cs typeface="Calibri" panose="020F0502020204030204" charset="0"/>
              </a:rPr>
              <a:t> </a:t>
            </a:r>
            <a:r>
              <a:rPr sz="2405" spc="80" dirty="0">
                <a:solidFill>
                  <a:srgbClr val="596034"/>
                </a:solidFill>
                <a:latin typeface="Calibri" panose="020F0502020204030204" charset="0"/>
                <a:cs typeface="Calibri" panose="020F0502020204030204" charset="0"/>
              </a:rPr>
              <a:t>3:</a:t>
            </a:r>
            <a:r>
              <a:rPr sz="2405" spc="-157" dirty="0">
                <a:solidFill>
                  <a:srgbClr val="596034"/>
                </a:solidFill>
                <a:latin typeface="Calibri" panose="020F0502020204030204" charset="0"/>
                <a:cs typeface="Calibri" panose="020F0502020204030204" charset="0"/>
              </a:rPr>
              <a:t> </a:t>
            </a:r>
            <a:r>
              <a:rPr sz="2405" spc="87" dirty="0">
                <a:solidFill>
                  <a:srgbClr val="5B6236"/>
                </a:solidFill>
                <a:latin typeface="Calibri" panose="020F0502020204030204" charset="0"/>
                <a:cs typeface="Calibri" panose="020F0502020204030204" charset="0"/>
              </a:rPr>
              <a:t>External</a:t>
            </a:r>
            <a:r>
              <a:rPr sz="2405" spc="28" dirty="0">
                <a:solidFill>
                  <a:srgbClr val="5B6236"/>
                </a:solidFill>
                <a:latin typeface="Calibri" panose="020F0502020204030204" charset="0"/>
                <a:cs typeface="Calibri" panose="020F0502020204030204" charset="0"/>
              </a:rPr>
              <a:t> </a:t>
            </a:r>
            <a:r>
              <a:rPr sz="2405" spc="52" dirty="0">
                <a:solidFill>
                  <a:srgbClr val="626B38"/>
                </a:solidFill>
                <a:latin typeface="Calibri" panose="020F0502020204030204" charset="0"/>
                <a:cs typeface="Calibri" panose="020F0502020204030204" charset="0"/>
              </a:rPr>
              <a:t>API</a:t>
            </a:r>
            <a:endParaRPr sz="2405">
              <a:latin typeface="Calibri" panose="020F0502020204030204" charset="0"/>
              <a:cs typeface="Calibri" panose="020F0502020204030204" charset="0"/>
            </a:endParaRPr>
          </a:p>
          <a:p>
            <a:pPr marL="9525">
              <a:lnSpc>
                <a:spcPts val="2645"/>
              </a:lnSpc>
            </a:pPr>
            <a:r>
              <a:rPr sz="2300" spc="129" dirty="0">
                <a:solidFill>
                  <a:srgbClr val="5B6434"/>
                </a:solidFill>
                <a:latin typeface="Calibri" panose="020F0502020204030204" charset="0"/>
                <a:cs typeface="Calibri" panose="020F0502020204030204" charset="0"/>
              </a:rPr>
              <a:t>Dependency</a:t>
            </a:r>
            <a:endParaRPr sz="2300">
              <a:latin typeface="Calibri" panose="020F0502020204030204" charset="0"/>
              <a:cs typeface="Calibri" panose="020F0502020204030204" charset="0"/>
            </a:endParaRPr>
          </a:p>
        </p:txBody>
      </p:sp>
      <p:sp>
        <p:nvSpPr>
          <p:cNvPr id="8" name="object 8"/>
          <p:cNvSpPr txBox="1"/>
          <p:nvPr/>
        </p:nvSpPr>
        <p:spPr>
          <a:xfrm>
            <a:off x="8343609" y="2977608"/>
            <a:ext cx="2702885" cy="1249982"/>
          </a:xfrm>
          <a:prstGeom prst="rect">
            <a:avLst/>
          </a:prstGeom>
        </p:spPr>
        <p:txBody>
          <a:bodyPr vert="horz" wrap="square" lIns="0" tIns="88162" rIns="0" bIns="0" rtlCol="0">
            <a:spAutoFit/>
          </a:bodyPr>
          <a:lstStyle/>
          <a:p>
            <a:pPr marL="8890">
              <a:spcBef>
                <a:spcPts val="695"/>
              </a:spcBef>
            </a:pPr>
            <a:r>
              <a:rPr sz="1920" spc="-7" dirty="0">
                <a:latin typeface="Calibri" panose="020F0502020204030204" charset="0"/>
                <a:cs typeface="Calibri" panose="020F0502020204030204" charset="0"/>
              </a:rPr>
              <a:t>Description:</a:t>
            </a:r>
            <a:endParaRPr sz="1920">
              <a:latin typeface="Calibri" panose="020F0502020204030204" charset="0"/>
              <a:cs typeface="Calibri" panose="020F0502020204030204" charset="0"/>
            </a:endParaRPr>
          </a:p>
          <a:p>
            <a:pPr marL="9525" marR="3810" indent="8890">
              <a:lnSpc>
                <a:spcPts val="1920"/>
              </a:lnSpc>
              <a:spcBef>
                <a:spcPts val="1010"/>
              </a:spcBef>
            </a:pPr>
            <a:r>
              <a:rPr sz="1920" spc="-77" dirty="0">
                <a:latin typeface="Calibri" panose="020F0502020204030204" charset="0"/>
                <a:cs typeface="Calibri" panose="020F0502020204030204" charset="0"/>
              </a:rPr>
              <a:t>The</a:t>
            </a:r>
            <a:r>
              <a:rPr sz="1920" spc="-98" dirty="0">
                <a:latin typeface="Calibri" panose="020F0502020204030204" charset="0"/>
                <a:cs typeface="Calibri" panose="020F0502020204030204" charset="0"/>
              </a:rPr>
              <a:t> </a:t>
            </a:r>
            <a:r>
              <a:rPr sz="1920" spc="-94" dirty="0">
                <a:latin typeface="Calibri" panose="020F0502020204030204" charset="0"/>
                <a:cs typeface="Calibri" panose="020F0502020204030204" charset="0"/>
              </a:rPr>
              <a:t>weather</a:t>
            </a:r>
            <a:r>
              <a:rPr sz="1920" spc="-14" dirty="0">
                <a:latin typeface="Calibri" panose="020F0502020204030204" charset="0"/>
                <a:cs typeface="Calibri" panose="020F0502020204030204" charset="0"/>
              </a:rPr>
              <a:t> </a:t>
            </a:r>
            <a:r>
              <a:rPr sz="1920" spc="-77" dirty="0">
                <a:latin typeface="Calibri" panose="020F0502020204030204" charset="0"/>
                <a:cs typeface="Calibri" panose="020F0502020204030204" charset="0"/>
              </a:rPr>
              <a:t>API</a:t>
            </a:r>
            <a:r>
              <a:rPr sz="1920" spc="-63" dirty="0">
                <a:latin typeface="Calibri" panose="020F0502020204030204" charset="0"/>
                <a:cs typeface="Calibri" panose="020F0502020204030204" charset="0"/>
              </a:rPr>
              <a:t> </a:t>
            </a:r>
            <a:r>
              <a:rPr sz="1920" spc="-45" dirty="0">
                <a:latin typeface="Calibri" panose="020F0502020204030204" charset="0"/>
                <a:cs typeface="Calibri" panose="020F0502020204030204" charset="0"/>
              </a:rPr>
              <a:t>service</a:t>
            </a:r>
            <a:r>
              <a:rPr sz="1920" spc="-10" dirty="0">
                <a:latin typeface="Calibri" panose="020F0502020204030204" charset="0"/>
                <a:cs typeface="Calibri" panose="020F0502020204030204" charset="0"/>
              </a:rPr>
              <a:t> </a:t>
            </a:r>
            <a:r>
              <a:rPr sz="1920" spc="-17" dirty="0">
                <a:latin typeface="Calibri" panose="020F0502020204030204" charset="0"/>
                <a:cs typeface="Calibri" panose="020F0502020204030204" charset="0"/>
              </a:rPr>
              <a:t>may </a:t>
            </a:r>
            <a:r>
              <a:rPr sz="1885" spc="-49" dirty="0">
                <a:latin typeface="Calibri" panose="020F0502020204030204" charset="0"/>
                <a:cs typeface="Calibri" panose="020F0502020204030204" charset="0"/>
              </a:rPr>
              <a:t>experience</a:t>
            </a:r>
            <a:r>
              <a:rPr sz="1885" spc="-38" dirty="0">
                <a:latin typeface="Calibri" panose="020F0502020204030204" charset="0"/>
                <a:cs typeface="Calibri" panose="020F0502020204030204" charset="0"/>
              </a:rPr>
              <a:t> </a:t>
            </a:r>
            <a:r>
              <a:rPr sz="1885" spc="-52" dirty="0">
                <a:latin typeface="Calibri" panose="020F0502020204030204" charset="0"/>
                <a:cs typeface="Calibri" panose="020F0502020204030204" charset="0"/>
              </a:rPr>
              <a:t>downtime,</a:t>
            </a:r>
            <a:r>
              <a:rPr sz="1885" spc="-56" dirty="0">
                <a:latin typeface="Calibri" panose="020F0502020204030204" charset="0"/>
                <a:cs typeface="Calibri" panose="020F0502020204030204" charset="0"/>
              </a:rPr>
              <a:t> </a:t>
            </a:r>
            <a:r>
              <a:rPr sz="1885" spc="-14" dirty="0">
                <a:latin typeface="Calibri" panose="020F0502020204030204" charset="0"/>
                <a:cs typeface="Calibri" panose="020F0502020204030204" charset="0"/>
              </a:rPr>
              <a:t>rate </a:t>
            </a:r>
            <a:r>
              <a:rPr sz="1990" spc="-66" dirty="0">
                <a:latin typeface="Calibri" panose="020F0502020204030204" charset="0"/>
                <a:cs typeface="Calibri" panose="020F0502020204030204" charset="0"/>
              </a:rPr>
              <a:t>limiting,</a:t>
            </a:r>
            <a:r>
              <a:rPr sz="1990" spc="-31" dirty="0">
                <a:latin typeface="Calibri" panose="020F0502020204030204" charset="0"/>
                <a:cs typeface="Calibri" panose="020F0502020204030204" charset="0"/>
              </a:rPr>
              <a:t> </a:t>
            </a:r>
            <a:r>
              <a:rPr sz="1990" spc="-101" dirty="0">
                <a:latin typeface="Calibri" panose="020F0502020204030204" charset="0"/>
                <a:cs typeface="Calibri" panose="020F0502020204030204" charset="0"/>
              </a:rPr>
              <a:t>or</a:t>
            </a:r>
            <a:r>
              <a:rPr sz="1990" spc="-91" dirty="0">
                <a:latin typeface="Calibri" panose="020F0502020204030204" charset="0"/>
                <a:cs typeface="Calibri" panose="020F0502020204030204" charset="0"/>
              </a:rPr>
              <a:t> </a:t>
            </a:r>
            <a:r>
              <a:rPr sz="1990" spc="-84" dirty="0">
                <a:latin typeface="Calibri" panose="020F0502020204030204" charset="0"/>
                <a:cs typeface="Calibri" panose="020F0502020204030204" charset="0"/>
              </a:rPr>
              <a:t>changes</a:t>
            </a:r>
            <a:r>
              <a:rPr sz="1990" spc="-24" dirty="0">
                <a:latin typeface="Calibri" panose="020F0502020204030204" charset="0"/>
                <a:cs typeface="Calibri" panose="020F0502020204030204" charset="0"/>
              </a:rPr>
              <a:t> </a:t>
            </a:r>
            <a:r>
              <a:rPr sz="1990" spc="-52" dirty="0">
                <a:latin typeface="Calibri" panose="020F0502020204030204" charset="0"/>
                <a:cs typeface="Calibri" panose="020F0502020204030204" charset="0"/>
              </a:rPr>
              <a:t>in</a:t>
            </a:r>
            <a:r>
              <a:rPr sz="1990" spc="-157" dirty="0">
                <a:latin typeface="Calibri" panose="020F0502020204030204" charset="0"/>
                <a:cs typeface="Calibri" panose="020F0502020204030204" charset="0"/>
              </a:rPr>
              <a:t> </a:t>
            </a:r>
            <a:r>
              <a:rPr sz="1990" spc="-84" dirty="0">
                <a:latin typeface="Calibri" panose="020F0502020204030204" charset="0"/>
                <a:cs typeface="Calibri" panose="020F0502020204030204" charset="0"/>
              </a:rPr>
              <a:t>terms.</a:t>
            </a:r>
            <a:endParaRPr sz="1990">
              <a:latin typeface="Calibri" panose="020F0502020204030204" charset="0"/>
              <a:cs typeface="Calibri" panose="020F0502020204030204" charset="0"/>
            </a:endParaRPr>
          </a:p>
        </p:txBody>
      </p:sp>
      <p:sp>
        <p:nvSpPr>
          <p:cNvPr id="9" name="object 9"/>
          <p:cNvSpPr txBox="1"/>
          <p:nvPr/>
        </p:nvSpPr>
        <p:spPr>
          <a:xfrm>
            <a:off x="8342576" y="4345625"/>
            <a:ext cx="3093631" cy="1995212"/>
          </a:xfrm>
          <a:prstGeom prst="rect">
            <a:avLst/>
          </a:prstGeom>
        </p:spPr>
        <p:txBody>
          <a:bodyPr vert="horz" wrap="square" lIns="0" tIns="80187" rIns="0" bIns="0" rtlCol="0">
            <a:spAutoFit/>
          </a:bodyPr>
          <a:lstStyle/>
          <a:p>
            <a:pPr marL="8890">
              <a:spcBef>
                <a:spcPts val="630"/>
              </a:spcBef>
            </a:pPr>
            <a:r>
              <a:rPr lang="en-US" sz="2025" spc="-7" dirty="0">
                <a:latin typeface="Calibri" panose="020F0502020204030204" charset="0"/>
                <a:cs typeface="Calibri" panose="020F0502020204030204" charset="0"/>
              </a:rPr>
              <a:t>M</a:t>
            </a:r>
            <a:r>
              <a:rPr sz="2025" spc="-7" dirty="0">
                <a:latin typeface="Calibri" panose="020F0502020204030204" charset="0"/>
                <a:cs typeface="Calibri" panose="020F0502020204030204" charset="0"/>
              </a:rPr>
              <a:t>itigation:</a:t>
            </a:r>
            <a:endParaRPr sz="2025" dirty="0">
              <a:latin typeface="Calibri" panose="020F0502020204030204" charset="0"/>
              <a:cs typeface="Calibri" panose="020F0502020204030204" charset="0"/>
            </a:endParaRPr>
          </a:p>
          <a:p>
            <a:pPr marL="11430" marR="3810" indent="-2540">
              <a:lnSpc>
                <a:spcPct val="83000"/>
              </a:lnSpc>
              <a:spcBef>
                <a:spcPts val="940"/>
              </a:spcBef>
            </a:pPr>
            <a:r>
              <a:rPr sz="1990" spc="-105" dirty="0">
                <a:latin typeface="Calibri" panose="020F0502020204030204" charset="0"/>
                <a:cs typeface="Calibri" panose="020F0502020204030204" charset="0"/>
              </a:rPr>
              <a:t>Implement</a:t>
            </a:r>
            <a:r>
              <a:rPr sz="1990" spc="84" dirty="0">
                <a:latin typeface="Calibri" panose="020F0502020204030204" charset="0"/>
                <a:cs typeface="Calibri" panose="020F0502020204030204" charset="0"/>
              </a:rPr>
              <a:t> </a:t>
            </a:r>
            <a:r>
              <a:rPr sz="1990" spc="-91" dirty="0">
                <a:latin typeface="Calibri" panose="020F0502020204030204" charset="0"/>
                <a:cs typeface="Calibri" panose="020F0502020204030204" charset="0"/>
              </a:rPr>
              <a:t>graceful</a:t>
            </a:r>
            <a:r>
              <a:rPr sz="1990" spc="-66" dirty="0">
                <a:latin typeface="Calibri" panose="020F0502020204030204" charset="0"/>
                <a:cs typeface="Calibri" panose="020F0502020204030204" charset="0"/>
              </a:rPr>
              <a:t> </a:t>
            </a:r>
            <a:r>
              <a:rPr sz="1990" spc="-7" dirty="0">
                <a:latin typeface="Calibri" panose="020F0502020204030204" charset="0"/>
                <a:cs typeface="Calibri" panose="020F0502020204030204" charset="0"/>
              </a:rPr>
              <a:t>error </a:t>
            </a:r>
            <a:r>
              <a:rPr sz="1920" spc="-45" dirty="0">
                <a:latin typeface="Calibri" panose="020F0502020204030204" charset="0"/>
                <a:cs typeface="Calibri" panose="020F0502020204030204" charset="0"/>
              </a:rPr>
              <a:t>handling</a:t>
            </a:r>
            <a:r>
              <a:rPr sz="1920" spc="-3" dirty="0">
                <a:latin typeface="Calibri" panose="020F0502020204030204" charset="0"/>
                <a:cs typeface="Calibri" panose="020F0502020204030204" charset="0"/>
              </a:rPr>
              <a:t> </a:t>
            </a:r>
            <a:r>
              <a:rPr sz="1920" spc="-80" dirty="0">
                <a:latin typeface="Calibri" panose="020F0502020204030204" charset="0"/>
                <a:cs typeface="Calibri" panose="020F0502020204030204" charset="0"/>
              </a:rPr>
              <a:t>and</a:t>
            </a:r>
            <a:r>
              <a:rPr sz="1920" spc="-24" dirty="0">
                <a:latin typeface="Calibri" panose="020F0502020204030204" charset="0"/>
                <a:cs typeface="Calibri" panose="020F0502020204030204" charset="0"/>
              </a:rPr>
              <a:t> </a:t>
            </a:r>
            <a:r>
              <a:rPr sz="1920" spc="-52" dirty="0">
                <a:latin typeface="Calibri" panose="020F0502020204030204" charset="0"/>
                <a:cs typeface="Calibri" panose="020F0502020204030204" charset="0"/>
              </a:rPr>
              <a:t>cache</a:t>
            </a:r>
            <a:r>
              <a:rPr sz="1920" spc="-70" dirty="0">
                <a:latin typeface="Calibri" panose="020F0502020204030204" charset="0"/>
                <a:cs typeface="Calibri" panose="020F0502020204030204" charset="0"/>
              </a:rPr>
              <a:t> </a:t>
            </a:r>
            <a:r>
              <a:rPr sz="1920" spc="-101" dirty="0">
                <a:latin typeface="Calibri" panose="020F0502020204030204" charset="0"/>
                <a:cs typeface="Calibri" panose="020F0502020204030204" charset="0"/>
              </a:rPr>
              <a:t>weather</a:t>
            </a:r>
            <a:r>
              <a:rPr sz="1920" spc="-49" dirty="0">
                <a:latin typeface="Calibri" panose="020F0502020204030204" charset="0"/>
                <a:cs typeface="Calibri" panose="020F0502020204030204" charset="0"/>
              </a:rPr>
              <a:t> </a:t>
            </a:r>
            <a:r>
              <a:rPr sz="1920" spc="-14" dirty="0">
                <a:latin typeface="Calibri" panose="020F0502020204030204" charset="0"/>
                <a:cs typeface="Calibri" panose="020F0502020204030204" charset="0"/>
              </a:rPr>
              <a:t>data </a:t>
            </a:r>
            <a:r>
              <a:rPr sz="1920" spc="-28" dirty="0">
                <a:latin typeface="Calibri" panose="020F0502020204030204" charset="0"/>
                <a:cs typeface="Calibri" panose="020F0502020204030204" charset="0"/>
              </a:rPr>
              <a:t>locally.</a:t>
            </a:r>
            <a:r>
              <a:rPr sz="1920" spc="-17" dirty="0">
                <a:latin typeface="Calibri" panose="020F0502020204030204" charset="0"/>
                <a:cs typeface="Calibri" panose="020F0502020204030204" charset="0"/>
              </a:rPr>
              <a:t> </a:t>
            </a:r>
            <a:r>
              <a:rPr sz="1920" spc="-77" dirty="0">
                <a:latin typeface="Calibri" panose="020F0502020204030204" charset="0"/>
                <a:cs typeface="Calibri" panose="020F0502020204030204" charset="0"/>
              </a:rPr>
              <a:t>The</a:t>
            </a:r>
            <a:r>
              <a:rPr sz="1920" spc="-122" dirty="0">
                <a:latin typeface="Calibri" panose="020F0502020204030204" charset="0"/>
                <a:cs typeface="Calibri" panose="020F0502020204030204" charset="0"/>
              </a:rPr>
              <a:t> </a:t>
            </a:r>
            <a:r>
              <a:rPr sz="1920" spc="-73" dirty="0">
                <a:latin typeface="Calibri" panose="020F0502020204030204" charset="0"/>
                <a:cs typeface="Calibri" panose="020F0502020204030204" charset="0"/>
              </a:rPr>
              <a:t>system</a:t>
            </a:r>
            <a:r>
              <a:rPr sz="1920" spc="-14" dirty="0">
                <a:latin typeface="Calibri" panose="020F0502020204030204" charset="0"/>
                <a:cs typeface="Calibri" panose="020F0502020204030204" charset="0"/>
              </a:rPr>
              <a:t> </a:t>
            </a:r>
            <a:r>
              <a:rPr sz="1920" dirty="0">
                <a:latin typeface="Calibri" panose="020F0502020204030204" charset="0"/>
                <a:cs typeface="Calibri" panose="020F0502020204030204" charset="0"/>
              </a:rPr>
              <a:t>is</a:t>
            </a:r>
            <a:r>
              <a:rPr sz="1920" spc="-174" dirty="0">
                <a:latin typeface="Calibri" panose="020F0502020204030204" charset="0"/>
                <a:cs typeface="Calibri" panose="020F0502020204030204" charset="0"/>
              </a:rPr>
              <a:t> </a:t>
            </a:r>
            <a:r>
              <a:rPr sz="1920" spc="-7" dirty="0">
                <a:latin typeface="Calibri" panose="020F0502020204030204" charset="0"/>
                <a:cs typeface="Calibri" panose="020F0502020204030204" charset="0"/>
              </a:rPr>
              <a:t>designed </a:t>
            </a:r>
            <a:r>
              <a:rPr sz="1920" spc="-63" dirty="0">
                <a:latin typeface="Calibri" panose="020F0502020204030204" charset="0"/>
                <a:cs typeface="Calibri" panose="020F0502020204030204" charset="0"/>
              </a:rPr>
              <a:t>modularly</a:t>
            </a:r>
            <a:r>
              <a:rPr sz="1920" dirty="0">
                <a:latin typeface="Calibri" panose="020F0502020204030204" charset="0"/>
                <a:cs typeface="Calibri" panose="020F0502020204030204" charset="0"/>
              </a:rPr>
              <a:t> </a:t>
            </a:r>
            <a:r>
              <a:rPr sz="1920" spc="-73" dirty="0">
                <a:latin typeface="Calibri" panose="020F0502020204030204" charset="0"/>
                <a:cs typeface="Calibri" panose="020F0502020204030204" charset="0"/>
              </a:rPr>
              <a:t>to</a:t>
            </a:r>
            <a:r>
              <a:rPr sz="1920" spc="-147" dirty="0">
                <a:latin typeface="Calibri" panose="020F0502020204030204" charset="0"/>
                <a:cs typeface="Calibri" panose="020F0502020204030204" charset="0"/>
              </a:rPr>
              <a:t> </a:t>
            </a:r>
            <a:r>
              <a:rPr sz="1920" spc="-38" dirty="0">
                <a:latin typeface="Calibri" panose="020F0502020204030204" charset="0"/>
                <a:cs typeface="Calibri" panose="020F0502020204030204" charset="0"/>
              </a:rPr>
              <a:t>allow</a:t>
            </a:r>
            <a:r>
              <a:rPr sz="1920" spc="-28" dirty="0">
                <a:latin typeface="Calibri" panose="020F0502020204030204" charset="0"/>
                <a:cs typeface="Calibri" panose="020F0502020204030204" charset="0"/>
              </a:rPr>
              <a:t> </a:t>
            </a:r>
            <a:r>
              <a:rPr sz="1920" spc="-91" dirty="0">
                <a:latin typeface="Calibri" panose="020F0502020204030204" charset="0"/>
                <a:cs typeface="Calibri" panose="020F0502020204030204" charset="0"/>
              </a:rPr>
              <a:t>for</a:t>
            </a:r>
            <a:r>
              <a:rPr sz="1920" spc="-80" dirty="0">
                <a:latin typeface="Calibri" panose="020F0502020204030204" charset="0"/>
                <a:cs typeface="Calibri" panose="020F0502020204030204" charset="0"/>
              </a:rPr>
              <a:t> </a:t>
            </a:r>
            <a:r>
              <a:rPr sz="1920" spc="-14" dirty="0">
                <a:latin typeface="Calibri" panose="020F0502020204030204" charset="0"/>
                <a:cs typeface="Calibri" panose="020F0502020204030204" charset="0"/>
              </a:rPr>
              <a:t>easy </a:t>
            </a:r>
            <a:r>
              <a:rPr sz="1990" spc="-87" dirty="0">
                <a:latin typeface="Calibri" panose="020F0502020204030204" charset="0"/>
                <a:cs typeface="Calibri" panose="020F0502020204030204" charset="0"/>
              </a:rPr>
              <a:t>switching</a:t>
            </a:r>
            <a:r>
              <a:rPr sz="1990" spc="21" dirty="0">
                <a:latin typeface="Calibri" panose="020F0502020204030204" charset="0"/>
                <a:cs typeface="Calibri" panose="020F0502020204030204" charset="0"/>
              </a:rPr>
              <a:t> </a:t>
            </a:r>
            <a:r>
              <a:rPr sz="1990" spc="-129" dirty="0">
                <a:latin typeface="Calibri" panose="020F0502020204030204" charset="0"/>
                <a:cs typeface="Calibri" panose="020F0502020204030204" charset="0"/>
              </a:rPr>
              <a:t>between</a:t>
            </a:r>
            <a:r>
              <a:rPr sz="1990" spc="-24" dirty="0">
                <a:latin typeface="Calibri" panose="020F0502020204030204" charset="0"/>
                <a:cs typeface="Calibri" panose="020F0502020204030204" charset="0"/>
              </a:rPr>
              <a:t> </a:t>
            </a:r>
            <a:r>
              <a:rPr sz="1990" spc="-7" dirty="0">
                <a:latin typeface="Calibri" panose="020F0502020204030204" charset="0"/>
                <a:cs typeface="Calibri" panose="020F0502020204030204" charset="0"/>
              </a:rPr>
              <a:t>service </a:t>
            </a:r>
            <a:r>
              <a:rPr sz="1885" spc="-49" dirty="0">
                <a:latin typeface="Calibri" panose="020F0502020204030204" charset="0"/>
                <a:cs typeface="Calibri" panose="020F0502020204030204" charset="0"/>
              </a:rPr>
              <a:t>providers</a:t>
            </a:r>
            <a:r>
              <a:rPr sz="1885" dirty="0">
                <a:latin typeface="Calibri" panose="020F0502020204030204" charset="0"/>
                <a:cs typeface="Calibri" panose="020F0502020204030204" charset="0"/>
              </a:rPr>
              <a:t> </a:t>
            </a:r>
            <a:r>
              <a:rPr sz="1885" spc="-21" dirty="0">
                <a:latin typeface="Calibri" panose="020F0502020204030204" charset="0"/>
                <a:cs typeface="Calibri" panose="020F0502020204030204" charset="0"/>
              </a:rPr>
              <a:t>if</a:t>
            </a:r>
            <a:r>
              <a:rPr sz="1885" spc="-112" dirty="0">
                <a:latin typeface="Calibri" panose="020F0502020204030204" charset="0"/>
                <a:cs typeface="Calibri" panose="020F0502020204030204" charset="0"/>
              </a:rPr>
              <a:t> </a:t>
            </a:r>
            <a:r>
              <a:rPr sz="1885" spc="-7" dirty="0">
                <a:latin typeface="Calibri" panose="020F0502020204030204" charset="0"/>
                <a:cs typeface="Calibri" panose="020F0502020204030204" charset="0"/>
              </a:rPr>
              <a:t>needed.</a:t>
            </a:r>
            <a:endParaRPr sz="1885" dirty="0">
              <a:latin typeface="Calibri" panose="020F0502020204030204" charset="0"/>
              <a:cs typeface="Calibri" panose="020F050202020403020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691116" y="4253023"/>
            <a:ext cx="336698" cy="336698"/>
          </a:xfrm>
          <a:prstGeom prst="rect">
            <a:avLst/>
          </a:prstGeom>
        </p:spPr>
      </p:pic>
      <p:pic>
        <p:nvPicPr>
          <p:cNvPr id="3" name="object 3"/>
          <p:cNvPicPr/>
          <p:nvPr/>
        </p:nvPicPr>
        <p:blipFill>
          <a:blip r:embed="rId2" cstate="print"/>
          <a:stretch>
            <a:fillRect/>
          </a:stretch>
        </p:blipFill>
        <p:spPr>
          <a:xfrm>
            <a:off x="6273210" y="3074581"/>
            <a:ext cx="5227674" cy="2206256"/>
          </a:xfrm>
          <a:prstGeom prst="rect">
            <a:avLst/>
          </a:prstGeom>
        </p:spPr>
      </p:pic>
      <p:sp>
        <p:nvSpPr>
          <p:cNvPr id="5" name="object 5" descr="$PPTXTitle"/>
          <p:cNvSpPr txBox="1">
            <a:spLocks noGrp="1"/>
          </p:cNvSpPr>
          <p:nvPr>
            <p:ph type="title"/>
          </p:nvPr>
        </p:nvSpPr>
        <p:spPr>
          <a:xfrm>
            <a:off x="771710" y="668143"/>
            <a:ext cx="2764465" cy="708660"/>
          </a:xfrm>
          <a:prstGeom prst="rect">
            <a:avLst/>
          </a:prstGeom>
        </p:spPr>
        <p:txBody>
          <a:bodyPr vert="horz" wrap="square" lIns="0" tIns="11076" rIns="0" bIns="0" rtlCol="0" anchor="ctr">
            <a:spAutoFit/>
          </a:bodyPr>
          <a:lstStyle/>
          <a:p>
            <a:pPr marL="8890">
              <a:lnSpc>
                <a:spcPct val="100000"/>
              </a:lnSpc>
              <a:spcBef>
                <a:spcPts val="85"/>
              </a:spcBef>
            </a:pPr>
            <a:r>
              <a:rPr sz="4535" spc="-199" dirty="0">
                <a:solidFill>
                  <a:schemeClr val="accent6">
                    <a:lumMod val="50000"/>
                  </a:schemeClr>
                </a:solidFill>
                <a:latin typeface="Calibri" panose="020F0502020204030204" charset="0"/>
                <a:cs typeface="Calibri" panose="020F0502020204030204" charset="0"/>
              </a:rPr>
              <a:t>AgroGuard:</a:t>
            </a:r>
            <a:endParaRPr sz="4535" spc="-199" dirty="0">
              <a:solidFill>
                <a:schemeClr val="accent6">
                  <a:lumMod val="50000"/>
                </a:schemeClr>
              </a:solidFill>
              <a:latin typeface="Calibri" panose="020F0502020204030204" charset="0"/>
              <a:cs typeface="Calibri" panose="020F0502020204030204" charset="0"/>
            </a:endParaRPr>
          </a:p>
        </p:txBody>
      </p:sp>
      <p:sp>
        <p:nvSpPr>
          <p:cNvPr id="6" name="object 6"/>
          <p:cNvSpPr txBox="1"/>
          <p:nvPr/>
        </p:nvSpPr>
        <p:spPr>
          <a:xfrm>
            <a:off x="4100166" y="666504"/>
            <a:ext cx="6636931" cy="709068"/>
          </a:xfrm>
          <a:prstGeom prst="rect">
            <a:avLst/>
          </a:prstGeom>
        </p:spPr>
        <p:txBody>
          <a:bodyPr vert="horz" wrap="square" lIns="0" tIns="11076" rIns="0" bIns="0" rtlCol="0">
            <a:spAutoFit/>
          </a:bodyPr>
          <a:lstStyle/>
          <a:p>
            <a:pPr marL="8890">
              <a:spcBef>
                <a:spcPts val="85"/>
              </a:spcBef>
            </a:pPr>
            <a:r>
              <a:rPr sz="4535" spc="-122" dirty="0">
                <a:solidFill>
                  <a:schemeClr val="accent6">
                    <a:lumMod val="50000"/>
                  </a:schemeClr>
                </a:solidFill>
                <a:latin typeface="Calibri" panose="020F0502020204030204" charset="0"/>
                <a:cs typeface="Calibri" panose="020F0502020204030204" charset="0"/>
              </a:rPr>
              <a:t>Capstone</a:t>
            </a:r>
            <a:r>
              <a:rPr sz="4535" spc="-192" dirty="0">
                <a:solidFill>
                  <a:schemeClr val="accent6">
                    <a:lumMod val="50000"/>
                  </a:schemeClr>
                </a:solidFill>
                <a:latin typeface="Calibri" panose="020F0502020204030204" charset="0"/>
                <a:cs typeface="Calibri" panose="020F0502020204030204" charset="0"/>
              </a:rPr>
              <a:t> </a:t>
            </a:r>
            <a:r>
              <a:rPr sz="4535" spc="-52" dirty="0">
                <a:solidFill>
                  <a:schemeClr val="accent6">
                    <a:lumMod val="50000"/>
                  </a:schemeClr>
                </a:solidFill>
                <a:latin typeface="Calibri" panose="020F0502020204030204" charset="0"/>
                <a:cs typeface="Calibri" panose="020F0502020204030204" charset="0"/>
              </a:rPr>
              <a:t>Project</a:t>
            </a:r>
            <a:r>
              <a:rPr sz="4535" spc="-220" dirty="0">
                <a:solidFill>
                  <a:schemeClr val="accent6">
                    <a:lumMod val="50000"/>
                  </a:schemeClr>
                </a:solidFill>
                <a:latin typeface="Calibri" panose="020F0502020204030204" charset="0"/>
                <a:cs typeface="Calibri" panose="020F0502020204030204" charset="0"/>
              </a:rPr>
              <a:t> </a:t>
            </a:r>
            <a:r>
              <a:rPr sz="4535" spc="-133" dirty="0">
                <a:solidFill>
                  <a:schemeClr val="accent6">
                    <a:lumMod val="50000"/>
                  </a:schemeClr>
                </a:solidFill>
                <a:latin typeface="Calibri" panose="020F0502020204030204" charset="0"/>
                <a:cs typeface="Calibri" panose="020F0502020204030204" charset="0"/>
              </a:rPr>
              <a:t>Overview</a:t>
            </a:r>
            <a:endParaRPr sz="4535" spc="-133" dirty="0">
              <a:solidFill>
                <a:schemeClr val="accent6">
                  <a:lumMod val="50000"/>
                </a:schemeClr>
              </a:solidFill>
              <a:latin typeface="Calibri" panose="020F0502020204030204" charset="0"/>
              <a:cs typeface="Calibri" panose="020F0502020204030204" charset="0"/>
            </a:endParaRPr>
          </a:p>
        </p:txBody>
      </p:sp>
      <p:sp>
        <p:nvSpPr>
          <p:cNvPr id="7" name="object 7"/>
          <p:cNvSpPr txBox="1"/>
          <p:nvPr/>
        </p:nvSpPr>
        <p:spPr>
          <a:xfrm>
            <a:off x="753609" y="1960870"/>
            <a:ext cx="2687379" cy="418669"/>
          </a:xfrm>
          <a:prstGeom prst="rect">
            <a:avLst/>
          </a:prstGeom>
        </p:spPr>
        <p:txBody>
          <a:bodyPr vert="horz" wrap="square" lIns="0" tIns="10633" rIns="0" bIns="0" rtlCol="0">
            <a:spAutoFit/>
          </a:bodyPr>
          <a:lstStyle/>
          <a:p>
            <a:pPr marL="8890">
              <a:spcBef>
                <a:spcPts val="85"/>
              </a:spcBef>
            </a:pPr>
            <a:r>
              <a:rPr sz="2650" spc="66" dirty="0">
                <a:solidFill>
                  <a:srgbClr val="3A602F"/>
                </a:solidFill>
                <a:latin typeface="Calibri" panose="020F0502020204030204" charset="0"/>
                <a:cs typeface="Calibri" panose="020F0502020204030204" charset="0"/>
              </a:rPr>
              <a:t>Project</a:t>
            </a:r>
            <a:r>
              <a:rPr sz="2650" spc="-3" dirty="0">
                <a:solidFill>
                  <a:srgbClr val="3A602F"/>
                </a:solidFill>
                <a:latin typeface="Calibri" panose="020F0502020204030204" charset="0"/>
                <a:cs typeface="Calibri" panose="020F0502020204030204" charset="0"/>
              </a:rPr>
              <a:t> </a:t>
            </a:r>
            <a:r>
              <a:rPr sz="2650" spc="-7" dirty="0">
                <a:solidFill>
                  <a:srgbClr val="385E2D"/>
                </a:solidFill>
                <a:latin typeface="Calibri" panose="020F0502020204030204" charset="0"/>
                <a:cs typeface="Calibri" panose="020F0502020204030204" charset="0"/>
              </a:rPr>
              <a:t>Summary</a:t>
            </a:r>
            <a:endParaRPr sz="2650">
              <a:latin typeface="Calibri" panose="020F0502020204030204" charset="0"/>
              <a:cs typeface="Calibri" panose="020F0502020204030204" charset="0"/>
            </a:endParaRPr>
          </a:p>
        </p:txBody>
      </p:sp>
      <p:sp>
        <p:nvSpPr>
          <p:cNvPr id="8" name="object 8"/>
          <p:cNvSpPr txBox="1"/>
          <p:nvPr/>
        </p:nvSpPr>
        <p:spPr>
          <a:xfrm>
            <a:off x="690327" y="2657647"/>
            <a:ext cx="4793512" cy="3328035"/>
          </a:xfrm>
          <a:prstGeom prst="rect">
            <a:avLst/>
          </a:prstGeom>
        </p:spPr>
        <p:txBody>
          <a:bodyPr vert="horz" wrap="square" lIns="0" tIns="6645" rIns="0" bIns="0" rtlCol="0">
            <a:spAutoFit/>
          </a:bodyPr>
          <a:lstStyle/>
          <a:p>
            <a:pPr marL="699770" marR="67945" indent="-690880">
              <a:lnSpc>
                <a:spcPts val="2685"/>
              </a:lnSpc>
              <a:spcBef>
                <a:spcPts val="50"/>
              </a:spcBef>
              <a:tabLst>
                <a:tab pos="490855" algn="l"/>
              </a:tabLst>
            </a:pPr>
            <a:r>
              <a:rPr sz="2130" dirty="0">
                <a:solidFill>
                  <a:srgbClr val="3D5D33"/>
                </a:solidFill>
                <a:latin typeface="Calibri" panose="020F0502020204030204" charset="0"/>
                <a:cs typeface="Calibri" panose="020F0502020204030204" charset="0"/>
              </a:rPr>
              <a:t>	</a:t>
            </a:r>
            <a:r>
              <a:rPr sz="2130" spc="49" dirty="0">
                <a:latin typeface="Calibri" panose="020F0502020204030204" charset="0"/>
                <a:cs typeface="Calibri" panose="020F0502020204030204" charset="0"/>
              </a:rPr>
              <a:t>•</a:t>
            </a:r>
            <a:r>
              <a:rPr sz="2130" spc="230" dirty="0">
                <a:latin typeface="Calibri" panose="020F0502020204030204" charset="0"/>
                <a:cs typeface="Calibri" panose="020F0502020204030204" charset="0"/>
              </a:rPr>
              <a:t> </a:t>
            </a:r>
            <a:r>
              <a:rPr sz="2130" spc="-52" dirty="0">
                <a:latin typeface="Calibri" panose="020F0502020204030204" charset="0"/>
                <a:cs typeface="Calibri" panose="020F0502020204030204" charset="0"/>
              </a:rPr>
              <a:t>Core</a:t>
            </a:r>
            <a:r>
              <a:rPr sz="2130" spc="-174" dirty="0">
                <a:latin typeface="Calibri" panose="020F0502020204030204" charset="0"/>
                <a:cs typeface="Calibri" panose="020F0502020204030204" charset="0"/>
              </a:rPr>
              <a:t> </a:t>
            </a:r>
            <a:r>
              <a:rPr sz="2130" spc="35" dirty="0">
                <a:latin typeface="Calibri" panose="020F0502020204030204" charset="0"/>
                <a:cs typeface="Calibri" panose="020F0502020204030204" charset="0"/>
              </a:rPr>
              <a:t>identity:</a:t>
            </a:r>
            <a:r>
              <a:rPr sz="2130" spc="-66" dirty="0">
                <a:latin typeface="Calibri" panose="020F0502020204030204" charset="0"/>
                <a:cs typeface="Calibri" panose="020F0502020204030204" charset="0"/>
              </a:rPr>
              <a:t> </a:t>
            </a:r>
            <a:r>
              <a:rPr sz="2130" spc="-216" dirty="0">
                <a:latin typeface="Calibri" panose="020F0502020204030204" charset="0"/>
                <a:cs typeface="Calibri" panose="020F0502020204030204" charset="0"/>
              </a:rPr>
              <a:t>“A</a:t>
            </a:r>
            <a:r>
              <a:rPr sz="2130" spc="-181" dirty="0">
                <a:latin typeface="Calibri" panose="020F0502020204030204" charset="0"/>
                <a:cs typeface="Calibri" panose="020F0502020204030204" charset="0"/>
              </a:rPr>
              <a:t> </a:t>
            </a:r>
            <a:r>
              <a:rPr sz="2130" spc="-45" dirty="0">
                <a:latin typeface="Calibri" panose="020F0502020204030204" charset="0"/>
                <a:cs typeface="Calibri" panose="020F0502020204030204" charset="0"/>
              </a:rPr>
              <a:t>robust,</a:t>
            </a:r>
            <a:r>
              <a:rPr sz="2130" spc="-66" dirty="0">
                <a:latin typeface="Calibri" panose="020F0502020204030204" charset="0"/>
                <a:cs typeface="Calibri" panose="020F0502020204030204" charset="0"/>
              </a:rPr>
              <a:t> </a:t>
            </a:r>
            <a:r>
              <a:rPr sz="2130" spc="-87" dirty="0">
                <a:latin typeface="Calibri" panose="020F0502020204030204" charset="0"/>
                <a:cs typeface="Calibri" panose="020F0502020204030204" charset="0"/>
              </a:rPr>
              <a:t>A</a:t>
            </a:r>
            <a:r>
              <a:rPr lang="en-US" sz="2130" spc="-87" dirty="0">
                <a:latin typeface="Calibri" panose="020F0502020204030204" charset="0"/>
                <a:cs typeface="Calibri" panose="020F0502020204030204" charset="0"/>
              </a:rPr>
              <a:t>I</a:t>
            </a:r>
            <a:r>
              <a:rPr sz="2130" spc="-87" dirty="0">
                <a:latin typeface="Calibri" panose="020F0502020204030204" charset="0"/>
                <a:cs typeface="Calibri" panose="020F0502020204030204" charset="0"/>
              </a:rPr>
              <a:t>-</a:t>
            </a:r>
            <a:r>
              <a:rPr sz="2130" spc="-105" dirty="0">
                <a:latin typeface="Calibri" panose="020F0502020204030204" charset="0"/>
                <a:cs typeface="Calibri" panose="020F0502020204030204" charset="0"/>
              </a:rPr>
              <a:t>powered </a:t>
            </a:r>
            <a:r>
              <a:rPr sz="2130" spc="-59" dirty="0">
                <a:latin typeface="Calibri" panose="020F0502020204030204" charset="0"/>
                <a:cs typeface="Calibri" panose="020F0502020204030204" charset="0"/>
              </a:rPr>
              <a:t>agricultural</a:t>
            </a:r>
            <a:r>
              <a:rPr sz="2130" spc="-91" dirty="0">
                <a:latin typeface="Calibri" panose="020F0502020204030204" charset="0"/>
                <a:cs typeface="Calibri" panose="020F0502020204030204" charset="0"/>
              </a:rPr>
              <a:t> </a:t>
            </a:r>
            <a:r>
              <a:rPr sz="2130" spc="-45" dirty="0">
                <a:latin typeface="Calibri" panose="020F0502020204030204" charset="0"/>
                <a:cs typeface="Calibri" panose="020F0502020204030204" charset="0"/>
              </a:rPr>
              <a:t>assistant</a:t>
            </a:r>
            <a:r>
              <a:rPr sz="2130" spc="-17" dirty="0">
                <a:latin typeface="Calibri" panose="020F0502020204030204" charset="0"/>
                <a:cs typeface="Calibri" panose="020F0502020204030204" charset="0"/>
              </a:rPr>
              <a:t> </a:t>
            </a:r>
            <a:r>
              <a:rPr sz="2130" spc="-28" dirty="0">
                <a:latin typeface="Calibri" panose="020F0502020204030204" charset="0"/>
                <a:cs typeface="Calibri" panose="020F0502020204030204" charset="0"/>
              </a:rPr>
              <a:t>built</a:t>
            </a:r>
            <a:r>
              <a:rPr sz="2130" spc="-115" dirty="0">
                <a:latin typeface="Calibri" panose="020F0502020204030204" charset="0"/>
                <a:cs typeface="Calibri" panose="020F0502020204030204" charset="0"/>
              </a:rPr>
              <a:t> </a:t>
            </a:r>
            <a:r>
              <a:rPr sz="2130" spc="-77" dirty="0">
                <a:latin typeface="Calibri" panose="020F0502020204030204" charset="0"/>
                <a:cs typeface="Calibri" panose="020F0502020204030204" charset="0"/>
              </a:rPr>
              <a:t>on</a:t>
            </a:r>
            <a:r>
              <a:rPr sz="2130" spc="-199" dirty="0">
                <a:latin typeface="Calibri" panose="020F0502020204030204" charset="0"/>
                <a:cs typeface="Calibri" panose="020F0502020204030204" charset="0"/>
              </a:rPr>
              <a:t> </a:t>
            </a:r>
            <a:r>
              <a:rPr sz="2130" spc="-285" dirty="0">
                <a:latin typeface="Calibri" panose="020F0502020204030204" charset="0"/>
                <a:cs typeface="Calibri" panose="020F0502020204030204" charset="0"/>
              </a:rPr>
              <a:t>a </a:t>
            </a:r>
            <a:r>
              <a:rPr sz="2060" spc="-59" dirty="0">
                <a:latin typeface="Calibri" panose="020F0502020204030204" charset="0"/>
                <a:cs typeface="Calibri" panose="020F0502020204030204" charset="0"/>
              </a:rPr>
              <a:t>modern,</a:t>
            </a:r>
            <a:r>
              <a:rPr sz="2060" spc="-14" dirty="0">
                <a:latin typeface="Calibri" panose="020F0502020204030204" charset="0"/>
                <a:cs typeface="Calibri" panose="020F0502020204030204" charset="0"/>
              </a:rPr>
              <a:t> </a:t>
            </a:r>
            <a:r>
              <a:rPr sz="2060" spc="-73" dirty="0">
                <a:latin typeface="Calibri" panose="020F0502020204030204" charset="0"/>
                <a:cs typeface="Calibri" panose="020F0502020204030204" charset="0"/>
              </a:rPr>
              <a:t>scalable, </a:t>
            </a:r>
            <a:r>
              <a:rPr sz="2060" spc="-21" dirty="0">
                <a:latin typeface="Calibri" panose="020F0502020204030204" charset="0"/>
                <a:cs typeface="Calibri" panose="020F0502020204030204" charset="0"/>
              </a:rPr>
              <a:t>native</a:t>
            </a:r>
            <a:r>
              <a:rPr sz="2060" spc="-112" dirty="0">
                <a:latin typeface="Calibri" panose="020F0502020204030204" charset="0"/>
                <a:cs typeface="Calibri" panose="020F0502020204030204" charset="0"/>
              </a:rPr>
              <a:t> </a:t>
            </a:r>
            <a:r>
              <a:rPr sz="2060" spc="-7" dirty="0">
                <a:latin typeface="Calibri" panose="020F0502020204030204" charset="0"/>
                <a:cs typeface="Calibri" panose="020F0502020204030204" charset="0"/>
              </a:rPr>
              <a:t>Android</a:t>
            </a:r>
            <a:endParaRPr sz="2060" dirty="0">
              <a:latin typeface="Calibri" panose="020F0502020204030204" charset="0"/>
              <a:cs typeface="Calibri" panose="020F0502020204030204" charset="0"/>
            </a:endParaRPr>
          </a:p>
          <a:p>
            <a:pPr marL="699770">
              <a:spcBef>
                <a:spcPts val="125"/>
              </a:spcBef>
            </a:pPr>
            <a:r>
              <a:rPr sz="2060" spc="-7" dirty="0">
                <a:latin typeface="Calibri" panose="020F0502020204030204" charset="0"/>
                <a:cs typeface="Calibri" panose="020F0502020204030204" charset="0"/>
              </a:rPr>
              <a:t>architecture."</a:t>
            </a:r>
            <a:endParaRPr sz="2060" dirty="0">
              <a:latin typeface="Calibri" panose="020F0502020204030204" charset="0"/>
              <a:cs typeface="Calibri" panose="020F0502020204030204" charset="0"/>
            </a:endParaRPr>
          </a:p>
          <a:p>
            <a:pPr marL="695960" marR="3810" indent="-205740">
              <a:lnSpc>
                <a:spcPct val="105000"/>
              </a:lnSpc>
              <a:spcBef>
                <a:spcPts val="1305"/>
              </a:spcBef>
              <a:buChar char="•"/>
              <a:tabLst>
                <a:tab pos="698500" algn="l"/>
              </a:tabLst>
            </a:pPr>
            <a:r>
              <a:rPr sz="2270" spc="-209" dirty="0">
                <a:latin typeface="Calibri" panose="020F0502020204030204" charset="0"/>
                <a:cs typeface="Calibri" panose="020F0502020204030204" charset="0"/>
              </a:rPr>
              <a:t>Key</a:t>
            </a:r>
            <a:r>
              <a:rPr sz="2270" spc="-237" dirty="0">
                <a:latin typeface="Calibri" panose="020F0502020204030204" charset="0"/>
                <a:cs typeface="Calibri" panose="020F0502020204030204" charset="0"/>
              </a:rPr>
              <a:t> </a:t>
            </a:r>
            <a:r>
              <a:rPr sz="2270" spc="-112" dirty="0">
                <a:latin typeface="Calibri" panose="020F0502020204030204" charset="0"/>
                <a:cs typeface="Calibri" panose="020F0502020204030204" charset="0"/>
              </a:rPr>
              <a:t>Deliverables:</a:t>
            </a:r>
            <a:r>
              <a:rPr sz="2270" spc="59" dirty="0">
                <a:latin typeface="Calibri" panose="020F0502020204030204" charset="0"/>
                <a:cs typeface="Calibri" panose="020F0502020204030204" charset="0"/>
              </a:rPr>
              <a:t> </a:t>
            </a:r>
            <a:r>
              <a:rPr sz="2270" spc="-363" dirty="0">
                <a:latin typeface="Calibri" panose="020F0502020204030204" charset="0"/>
                <a:cs typeface="Calibri" panose="020F0502020204030204" charset="0"/>
              </a:rPr>
              <a:t>A</a:t>
            </a:r>
            <a:r>
              <a:rPr sz="2270" spc="-209" dirty="0">
                <a:latin typeface="Calibri" panose="020F0502020204030204" charset="0"/>
                <a:cs typeface="Calibri" panose="020F0502020204030204" charset="0"/>
              </a:rPr>
              <a:t> </a:t>
            </a:r>
            <a:r>
              <a:rPr sz="2270" spc="-94" dirty="0">
                <a:latin typeface="Calibri" panose="020F0502020204030204" charset="0"/>
                <a:cs typeface="Calibri" panose="020F0502020204030204" charset="0"/>
              </a:rPr>
              <a:t>fully</a:t>
            </a:r>
            <a:r>
              <a:rPr sz="2270" spc="-188" dirty="0">
                <a:latin typeface="Calibri" panose="020F0502020204030204" charset="0"/>
                <a:cs typeface="Calibri" panose="020F0502020204030204" charset="0"/>
              </a:rPr>
              <a:t> </a:t>
            </a:r>
            <a:r>
              <a:rPr sz="2270" spc="-42" dirty="0">
                <a:latin typeface="Calibri" panose="020F0502020204030204" charset="0"/>
                <a:cs typeface="Calibri" panose="020F0502020204030204" charset="0"/>
              </a:rPr>
              <a:t>functional 	</a:t>
            </a:r>
            <a:r>
              <a:rPr sz="2235" spc="-157" dirty="0">
                <a:latin typeface="Calibri" panose="020F0502020204030204" charset="0"/>
                <a:cs typeface="Calibri" panose="020F0502020204030204" charset="0"/>
              </a:rPr>
              <a:t>mobile</a:t>
            </a:r>
            <a:r>
              <a:rPr sz="2235" spc="-105" dirty="0">
                <a:latin typeface="Calibri" panose="020F0502020204030204" charset="0"/>
                <a:cs typeface="Calibri" panose="020F0502020204030204" charset="0"/>
              </a:rPr>
              <a:t> </a:t>
            </a:r>
            <a:r>
              <a:rPr sz="2235" spc="-119" dirty="0">
                <a:latin typeface="Calibri" panose="020F0502020204030204" charset="0"/>
                <a:cs typeface="Calibri" panose="020F0502020204030204" charset="0"/>
              </a:rPr>
              <a:t>application,</a:t>
            </a:r>
            <a:r>
              <a:rPr sz="2235" spc="-7" dirty="0">
                <a:latin typeface="Calibri" panose="020F0502020204030204" charset="0"/>
                <a:cs typeface="Calibri" panose="020F0502020204030204" charset="0"/>
              </a:rPr>
              <a:t> </a:t>
            </a:r>
            <a:r>
              <a:rPr sz="2235" spc="-213" dirty="0">
                <a:latin typeface="Calibri" panose="020F0502020204030204" charset="0"/>
                <a:cs typeface="Calibri" panose="020F0502020204030204" charset="0"/>
              </a:rPr>
              <a:t>a</a:t>
            </a:r>
            <a:r>
              <a:rPr sz="2235" spc="-244" dirty="0">
                <a:latin typeface="Calibri" panose="020F0502020204030204" charset="0"/>
                <a:cs typeface="Calibri" panose="020F0502020204030204" charset="0"/>
              </a:rPr>
              <a:t> </a:t>
            </a:r>
            <a:r>
              <a:rPr sz="2235" spc="-119" dirty="0">
                <a:latin typeface="Calibri" panose="020F0502020204030204" charset="0"/>
                <a:cs typeface="Calibri" panose="020F0502020204030204" charset="0"/>
              </a:rPr>
              <a:t>cloud-</a:t>
            </a:r>
            <a:r>
              <a:rPr sz="2235" spc="-142" dirty="0">
                <a:latin typeface="Calibri" panose="020F0502020204030204" charset="0"/>
                <a:cs typeface="Calibri" panose="020F0502020204030204" charset="0"/>
              </a:rPr>
              <a:t>based</a:t>
            </a:r>
            <a:r>
              <a:rPr sz="2235" spc="-35" dirty="0">
                <a:latin typeface="Calibri" panose="020F0502020204030204" charset="0"/>
                <a:cs typeface="Calibri" panose="020F0502020204030204" charset="0"/>
              </a:rPr>
              <a:t> </a:t>
            </a:r>
            <a:r>
              <a:rPr sz="2235" spc="-269" dirty="0">
                <a:latin typeface="Calibri" panose="020F0502020204030204" charset="0"/>
                <a:cs typeface="Calibri" panose="020F0502020204030204" charset="0"/>
              </a:rPr>
              <a:t>ML 	</a:t>
            </a:r>
            <a:r>
              <a:rPr sz="2130" spc="-77" dirty="0">
                <a:latin typeface="Calibri" panose="020F0502020204030204" charset="0"/>
                <a:cs typeface="Calibri" panose="020F0502020204030204" charset="0"/>
              </a:rPr>
              <a:t>inference </a:t>
            </a:r>
            <a:r>
              <a:rPr sz="2130" spc="-115" dirty="0">
                <a:latin typeface="Calibri" panose="020F0502020204030204" charset="0"/>
                <a:cs typeface="Calibri" panose="020F0502020204030204" charset="0"/>
              </a:rPr>
              <a:t>engine,</a:t>
            </a:r>
            <a:r>
              <a:rPr sz="2130" spc="-3" dirty="0">
                <a:latin typeface="Calibri" panose="020F0502020204030204" charset="0"/>
                <a:cs typeface="Calibri" panose="020F0502020204030204" charset="0"/>
              </a:rPr>
              <a:t> </a:t>
            </a:r>
            <a:r>
              <a:rPr sz="2130" spc="-17" dirty="0">
                <a:latin typeface="Calibri" panose="020F0502020204030204" charset="0"/>
                <a:cs typeface="Calibri" panose="020F0502020204030204" charset="0"/>
              </a:rPr>
              <a:t>and 	</a:t>
            </a:r>
            <a:r>
              <a:rPr sz="2060" spc="-56" dirty="0">
                <a:latin typeface="Calibri" panose="020F0502020204030204" charset="0"/>
                <a:cs typeface="Calibri" panose="020F0502020204030204" charset="0"/>
              </a:rPr>
              <a:t>comprehensive</a:t>
            </a:r>
            <a:r>
              <a:rPr sz="2060" spc="-38" dirty="0">
                <a:latin typeface="Calibri" panose="020F0502020204030204" charset="0"/>
                <a:cs typeface="Calibri" panose="020F0502020204030204" charset="0"/>
              </a:rPr>
              <a:t> </a:t>
            </a:r>
            <a:r>
              <a:rPr sz="2060" spc="-7" dirty="0">
                <a:latin typeface="Calibri" panose="020F0502020204030204" charset="0"/>
                <a:cs typeface="Calibri" panose="020F0502020204030204" charset="0"/>
              </a:rPr>
              <a:t>design 	</a:t>
            </a:r>
            <a:r>
              <a:rPr sz="2165" spc="-77" dirty="0">
                <a:latin typeface="Calibri" panose="020F0502020204030204" charset="0"/>
                <a:cs typeface="Calibri" panose="020F0502020204030204" charset="0"/>
              </a:rPr>
              <a:t>documentation</a:t>
            </a:r>
            <a:r>
              <a:rPr sz="2165" spc="-31" dirty="0">
                <a:latin typeface="Calibri" panose="020F0502020204030204" charset="0"/>
                <a:cs typeface="Calibri" panose="020F0502020204030204" charset="0"/>
              </a:rPr>
              <a:t> </a:t>
            </a:r>
            <a:r>
              <a:rPr sz="2165" spc="-258" dirty="0">
                <a:latin typeface="Calibri" panose="020F0502020204030204" charset="0"/>
                <a:cs typeface="Calibri" panose="020F0502020204030204" charset="0"/>
              </a:rPr>
              <a:t>(SRS,</a:t>
            </a:r>
            <a:r>
              <a:rPr sz="2165" spc="-77" dirty="0">
                <a:latin typeface="Calibri" panose="020F0502020204030204" charset="0"/>
                <a:cs typeface="Calibri" panose="020F0502020204030204" charset="0"/>
              </a:rPr>
              <a:t> </a:t>
            </a:r>
            <a:r>
              <a:rPr sz="2165" spc="-230" dirty="0">
                <a:latin typeface="Calibri" panose="020F0502020204030204" charset="0"/>
                <a:cs typeface="Calibri" panose="020F0502020204030204" charset="0"/>
              </a:rPr>
              <a:t>SDS).</a:t>
            </a:r>
            <a:endParaRPr sz="2165" dirty="0">
              <a:latin typeface="Calibri" panose="020F0502020204030204" charset="0"/>
              <a:cs typeface="Calibri" panose="020F0502020204030204" charset="0"/>
            </a:endParaRPr>
          </a:p>
        </p:txBody>
      </p:sp>
      <p:sp>
        <p:nvSpPr>
          <p:cNvPr id="9" name="object 9"/>
          <p:cNvSpPr txBox="1"/>
          <p:nvPr/>
        </p:nvSpPr>
        <p:spPr>
          <a:xfrm>
            <a:off x="6263831" y="1960870"/>
            <a:ext cx="4272959" cy="418669"/>
          </a:xfrm>
          <a:prstGeom prst="rect">
            <a:avLst/>
          </a:prstGeom>
        </p:spPr>
        <p:txBody>
          <a:bodyPr vert="horz" wrap="square" lIns="0" tIns="10633" rIns="0" bIns="0" rtlCol="0">
            <a:spAutoFit/>
          </a:bodyPr>
          <a:lstStyle/>
          <a:p>
            <a:pPr marL="8890">
              <a:spcBef>
                <a:spcPts val="85"/>
              </a:spcBef>
            </a:pPr>
            <a:r>
              <a:rPr sz="2650" dirty="0">
                <a:solidFill>
                  <a:srgbClr val="3F6734"/>
                </a:solidFill>
                <a:latin typeface="Calibri" panose="020F0502020204030204" charset="0"/>
                <a:cs typeface="Calibri" panose="020F0502020204030204" charset="0"/>
              </a:rPr>
              <a:t>High-Level</a:t>
            </a:r>
            <a:r>
              <a:rPr sz="2650" spc="-3" dirty="0">
                <a:solidFill>
                  <a:srgbClr val="3F6734"/>
                </a:solidFill>
                <a:latin typeface="Calibri" panose="020F0502020204030204" charset="0"/>
                <a:cs typeface="Calibri" panose="020F0502020204030204" charset="0"/>
              </a:rPr>
              <a:t> </a:t>
            </a:r>
            <a:r>
              <a:rPr sz="2650" spc="66" dirty="0">
                <a:solidFill>
                  <a:srgbClr val="3A622F"/>
                </a:solidFill>
                <a:latin typeface="Calibri" panose="020F0502020204030204" charset="0"/>
                <a:cs typeface="Calibri" panose="020F0502020204030204" charset="0"/>
              </a:rPr>
              <a:t>Project</a:t>
            </a:r>
            <a:r>
              <a:rPr sz="2650" spc="24" dirty="0">
                <a:solidFill>
                  <a:srgbClr val="3A622F"/>
                </a:solidFill>
                <a:latin typeface="Calibri" panose="020F0502020204030204" charset="0"/>
                <a:cs typeface="Calibri" panose="020F0502020204030204" charset="0"/>
              </a:rPr>
              <a:t> </a:t>
            </a:r>
            <a:r>
              <a:rPr sz="2650" spc="38" dirty="0">
                <a:solidFill>
                  <a:srgbClr val="3B6234"/>
                </a:solidFill>
                <a:latin typeface="Calibri" panose="020F0502020204030204" charset="0"/>
                <a:cs typeface="Calibri" panose="020F0502020204030204" charset="0"/>
              </a:rPr>
              <a:t>Timeline</a:t>
            </a:r>
            <a:endParaRPr sz="2650">
              <a:latin typeface="Calibri" panose="020F0502020204030204" charset="0"/>
              <a:cs typeface="Calibri" panose="020F0502020204030204" charset="0"/>
            </a:endParaRPr>
          </a:p>
        </p:txBody>
      </p:sp>
      <p:sp>
        <p:nvSpPr>
          <p:cNvPr id="10" name="object 10"/>
          <p:cNvSpPr txBox="1"/>
          <p:nvPr/>
        </p:nvSpPr>
        <p:spPr>
          <a:xfrm>
            <a:off x="6293445" y="4127500"/>
            <a:ext cx="1508051" cy="680720"/>
          </a:xfrm>
          <a:prstGeom prst="rect">
            <a:avLst/>
          </a:prstGeom>
        </p:spPr>
        <p:txBody>
          <a:bodyPr vert="horz" wrap="square" lIns="0" tIns="10189" rIns="0" bIns="0" rtlCol="0">
            <a:spAutoFit/>
          </a:bodyPr>
          <a:lstStyle/>
          <a:p>
            <a:pPr marL="4445" algn="ctr">
              <a:lnSpc>
                <a:spcPts val="1215"/>
              </a:lnSpc>
              <a:spcBef>
                <a:spcPts val="80"/>
              </a:spcBef>
            </a:pPr>
            <a:r>
              <a:rPr sz="1150" spc="-42" dirty="0">
                <a:latin typeface="Calibri" panose="020F0502020204030204" charset="0"/>
                <a:cs typeface="Calibri" panose="020F0502020204030204" charset="0"/>
              </a:rPr>
              <a:t>Phase</a:t>
            </a:r>
            <a:r>
              <a:rPr sz="1150" spc="-147" dirty="0">
                <a:latin typeface="Calibri" panose="020F0502020204030204" charset="0"/>
                <a:cs typeface="Calibri" panose="020F0502020204030204" charset="0"/>
              </a:rPr>
              <a:t> </a:t>
            </a:r>
            <a:r>
              <a:rPr sz="1150" spc="-42" dirty="0">
                <a:latin typeface="Calibri" panose="020F0502020204030204" charset="0"/>
                <a:cs typeface="Calibri" panose="020F0502020204030204" charset="0"/>
              </a:rPr>
              <a:t>1</a:t>
            </a:r>
            <a:r>
              <a:rPr sz="1150" spc="-98" dirty="0">
                <a:latin typeface="Calibri" panose="020F0502020204030204" charset="0"/>
                <a:cs typeface="Calibri" panose="020F0502020204030204" charset="0"/>
              </a:rPr>
              <a:t> </a:t>
            </a:r>
            <a:r>
              <a:rPr sz="1150" dirty="0">
                <a:latin typeface="Calibri" panose="020F0502020204030204" charset="0"/>
                <a:cs typeface="Calibri" panose="020F0502020204030204" charset="0"/>
              </a:rPr>
              <a:t>(Oct</a:t>
            </a:r>
            <a:r>
              <a:rPr sz="1150" spc="-10" dirty="0">
                <a:latin typeface="Calibri" panose="020F0502020204030204" charset="0"/>
                <a:cs typeface="Calibri" panose="020F0502020204030204" charset="0"/>
              </a:rPr>
              <a:t> </a:t>
            </a:r>
            <a:r>
              <a:rPr sz="1150" dirty="0">
                <a:solidFill>
                  <a:srgbClr val="1A1A1A"/>
                </a:solidFill>
                <a:latin typeface="Calibri" panose="020F0502020204030204" charset="0"/>
                <a:cs typeface="Calibri" panose="020F0502020204030204" charset="0"/>
              </a:rPr>
              <a:t>-</a:t>
            </a:r>
            <a:r>
              <a:rPr sz="1150" spc="-167" dirty="0">
                <a:solidFill>
                  <a:srgbClr val="1A1A1A"/>
                </a:solidFill>
                <a:latin typeface="Calibri" panose="020F0502020204030204" charset="0"/>
                <a:cs typeface="Calibri" panose="020F0502020204030204" charset="0"/>
              </a:rPr>
              <a:t> </a:t>
            </a:r>
            <a:r>
              <a:rPr sz="1150" spc="-17" dirty="0">
                <a:latin typeface="Calibri" panose="020F0502020204030204" charset="0"/>
                <a:cs typeface="Calibri" panose="020F0502020204030204" charset="0"/>
              </a:rPr>
              <a:t>Nov</a:t>
            </a:r>
            <a:endParaRPr sz="1150">
              <a:latin typeface="Calibri" panose="020F0502020204030204" charset="0"/>
              <a:cs typeface="Calibri" panose="020F0502020204030204" charset="0"/>
            </a:endParaRPr>
          </a:p>
          <a:p>
            <a:pPr algn="ctr">
              <a:lnSpc>
                <a:spcPts val="1475"/>
              </a:lnSpc>
            </a:pPr>
            <a:r>
              <a:rPr sz="1430" spc="-285" dirty="0">
                <a:latin typeface="Calibri" panose="020F0502020204030204" charset="0"/>
                <a:cs typeface="Calibri" panose="020F0502020204030204" charset="0"/>
              </a:rPr>
              <a:t>2</a:t>
            </a:r>
            <a:r>
              <a:rPr lang="en-US" sz="1430" spc="-285" dirty="0">
                <a:latin typeface="Calibri" panose="020F0502020204030204" charset="0"/>
                <a:cs typeface="Calibri" panose="020F0502020204030204" charset="0"/>
              </a:rPr>
              <a:t>      </a:t>
            </a:r>
            <a:r>
              <a:rPr sz="1430" spc="-285" dirty="0">
                <a:latin typeface="Calibri" panose="020F0502020204030204" charset="0"/>
                <a:cs typeface="Calibri" panose="020F0502020204030204" charset="0"/>
              </a:rPr>
              <a:t>0</a:t>
            </a:r>
            <a:r>
              <a:rPr lang="en-US" sz="1430" spc="-285" dirty="0">
                <a:latin typeface="Calibri" panose="020F0502020204030204" charset="0"/>
                <a:cs typeface="Calibri" panose="020F0502020204030204" charset="0"/>
              </a:rPr>
              <a:t>    2     5        )</a:t>
            </a:r>
            <a:endParaRPr sz="1430">
              <a:latin typeface="Calibri" panose="020F0502020204030204" charset="0"/>
              <a:cs typeface="Calibri" panose="020F0502020204030204" charset="0"/>
            </a:endParaRPr>
          </a:p>
          <a:p>
            <a:pPr marL="8890" marR="3810" indent="-3175" algn="ctr">
              <a:lnSpc>
                <a:spcPts val="1220"/>
              </a:lnSpc>
              <a:spcBef>
                <a:spcPts val="100"/>
              </a:spcBef>
            </a:pPr>
            <a:r>
              <a:rPr sz="1150" spc="-108" dirty="0">
                <a:latin typeface="Calibri" panose="020F0502020204030204" charset="0"/>
                <a:cs typeface="Calibri" panose="020F0502020204030204" charset="0"/>
              </a:rPr>
              <a:t>Pro</a:t>
            </a:r>
            <a:r>
              <a:rPr lang="en-US" sz="1150" spc="-108" dirty="0">
                <a:latin typeface="Calibri" panose="020F0502020204030204" charset="0"/>
                <a:cs typeface="Calibri" panose="020F0502020204030204" charset="0"/>
              </a:rPr>
              <a:t>ject</a:t>
            </a:r>
            <a:r>
              <a:rPr sz="1150" spc="-52" dirty="0">
                <a:latin typeface="Calibri" panose="020F0502020204030204" charset="0"/>
                <a:cs typeface="Calibri" panose="020F0502020204030204" charset="0"/>
              </a:rPr>
              <a:t> </a:t>
            </a:r>
            <a:r>
              <a:rPr sz="1150" spc="-73" dirty="0">
                <a:latin typeface="Calibri" panose="020F0502020204030204" charset="0"/>
                <a:cs typeface="Calibri" panose="020F0502020204030204" charset="0"/>
              </a:rPr>
              <a:t>D</a:t>
            </a:r>
            <a:r>
              <a:rPr lang="en-US" sz="1150" spc="-73" dirty="0">
                <a:latin typeface="Calibri" panose="020F0502020204030204" charset="0"/>
                <a:cs typeface="Calibri" panose="020F0502020204030204" charset="0"/>
              </a:rPr>
              <a:t>ata</a:t>
            </a:r>
            <a:r>
              <a:rPr sz="1150" spc="-38" dirty="0">
                <a:latin typeface="Calibri" panose="020F0502020204030204" charset="0"/>
                <a:cs typeface="Calibri" panose="020F0502020204030204" charset="0"/>
              </a:rPr>
              <a:t> </a:t>
            </a:r>
            <a:r>
              <a:rPr sz="1150" spc="-14" dirty="0">
                <a:solidFill>
                  <a:srgbClr val="0F0F0F"/>
                </a:solidFill>
                <a:latin typeface="Calibri" panose="020F0502020204030204" charset="0"/>
                <a:cs typeface="Calibri" panose="020F0502020204030204" charset="0"/>
              </a:rPr>
              <a:t>Collection </a:t>
            </a:r>
            <a:r>
              <a:rPr sz="1150" spc="-98" dirty="0">
                <a:latin typeface="Calibri" panose="020F0502020204030204" charset="0"/>
                <a:cs typeface="Calibri" panose="020F0502020204030204" charset="0"/>
              </a:rPr>
              <a:t>&amp;</a:t>
            </a:r>
            <a:r>
              <a:rPr sz="1150" spc="-119" dirty="0">
                <a:latin typeface="Calibri" panose="020F0502020204030204" charset="0"/>
                <a:cs typeface="Calibri" panose="020F0502020204030204" charset="0"/>
              </a:rPr>
              <a:t> </a:t>
            </a:r>
            <a:r>
              <a:rPr sz="1150" spc="-80" dirty="0">
                <a:latin typeface="Calibri" panose="020F0502020204030204" charset="0"/>
                <a:cs typeface="Calibri" panose="020F0502020204030204" charset="0"/>
              </a:rPr>
              <a:t>R</a:t>
            </a:r>
            <a:r>
              <a:rPr lang="en-US" sz="1150" spc="-80" dirty="0">
                <a:latin typeface="Calibri" panose="020F0502020204030204" charset="0"/>
                <a:cs typeface="Calibri" panose="020F0502020204030204" charset="0"/>
              </a:rPr>
              <a:t>e</a:t>
            </a:r>
            <a:r>
              <a:rPr sz="1150" spc="-80" dirty="0">
                <a:latin typeface="Calibri" panose="020F0502020204030204" charset="0"/>
                <a:cs typeface="Calibri" panose="020F0502020204030204" charset="0"/>
              </a:rPr>
              <a:t>quirment</a:t>
            </a:r>
            <a:r>
              <a:rPr sz="1150" spc="35" dirty="0">
                <a:latin typeface="Calibri" panose="020F0502020204030204" charset="0"/>
                <a:cs typeface="Calibri" panose="020F0502020204030204" charset="0"/>
              </a:rPr>
              <a:t> </a:t>
            </a:r>
            <a:r>
              <a:rPr sz="1150" spc="-63" dirty="0">
                <a:latin typeface="Calibri" panose="020F0502020204030204" charset="0"/>
                <a:cs typeface="Calibri" panose="020F0502020204030204" charset="0"/>
              </a:rPr>
              <a:t>Gathering.</a:t>
            </a:r>
            <a:endParaRPr sz="1150">
              <a:latin typeface="Calibri" panose="020F0502020204030204" charset="0"/>
              <a:cs typeface="Calibri" panose="020F0502020204030204" charset="0"/>
            </a:endParaRPr>
          </a:p>
        </p:txBody>
      </p:sp>
      <p:sp>
        <p:nvSpPr>
          <p:cNvPr id="11" name="object 11"/>
          <p:cNvSpPr txBox="1"/>
          <p:nvPr/>
        </p:nvSpPr>
        <p:spPr>
          <a:xfrm>
            <a:off x="8047529" y="4127500"/>
            <a:ext cx="1323753" cy="680720"/>
          </a:xfrm>
          <a:prstGeom prst="rect">
            <a:avLst/>
          </a:prstGeom>
        </p:spPr>
        <p:txBody>
          <a:bodyPr vert="horz" wrap="square" lIns="0" tIns="10189" rIns="0" bIns="0" rtlCol="0">
            <a:spAutoFit/>
          </a:bodyPr>
          <a:lstStyle/>
          <a:p>
            <a:pPr marL="381635">
              <a:lnSpc>
                <a:spcPts val="1215"/>
              </a:lnSpc>
              <a:spcBef>
                <a:spcPts val="80"/>
              </a:spcBef>
            </a:pPr>
            <a:r>
              <a:rPr lang="en-US" sz="1150" dirty="0">
                <a:latin typeface="Calibri" panose="020F0502020204030204" charset="0"/>
                <a:cs typeface="Calibri" panose="020F0502020204030204" charset="0"/>
              </a:rPr>
              <a:t>e </a:t>
            </a:r>
            <a:r>
              <a:rPr sz="1150" dirty="0">
                <a:latin typeface="Calibri" panose="020F0502020204030204" charset="0"/>
                <a:cs typeface="Calibri" panose="020F0502020204030204" charset="0"/>
              </a:rPr>
              <a:t>2</a:t>
            </a:r>
            <a:r>
              <a:rPr sz="1150" spc="-91" dirty="0">
                <a:latin typeface="Calibri" panose="020F0502020204030204" charset="0"/>
                <a:cs typeface="Calibri" panose="020F0502020204030204" charset="0"/>
              </a:rPr>
              <a:t> </a:t>
            </a:r>
            <a:r>
              <a:rPr sz="1150" spc="-21" dirty="0">
                <a:latin typeface="Calibri" panose="020F0502020204030204" charset="0"/>
                <a:cs typeface="Calibri" panose="020F0502020204030204" charset="0"/>
              </a:rPr>
              <a:t>(Nov</a:t>
            </a:r>
            <a:r>
              <a:rPr sz="1150" spc="-56" dirty="0">
                <a:latin typeface="Calibri" panose="020F0502020204030204" charset="0"/>
                <a:cs typeface="Calibri" panose="020F0502020204030204" charset="0"/>
              </a:rPr>
              <a:t> </a:t>
            </a:r>
            <a:r>
              <a:rPr sz="1150" spc="-35" dirty="0">
                <a:solidFill>
                  <a:srgbClr val="212121"/>
                </a:solidFill>
                <a:latin typeface="Calibri" panose="020F0502020204030204" charset="0"/>
                <a:cs typeface="Calibri" panose="020F0502020204030204" charset="0"/>
              </a:rPr>
              <a:t>-</a:t>
            </a:r>
            <a:endParaRPr sz="1150">
              <a:latin typeface="Calibri" panose="020F0502020204030204" charset="0"/>
              <a:cs typeface="Calibri" panose="020F0502020204030204" charset="0"/>
            </a:endParaRPr>
          </a:p>
          <a:p>
            <a:pPr marL="431800">
              <a:lnSpc>
                <a:spcPts val="1475"/>
              </a:lnSpc>
            </a:pPr>
            <a:r>
              <a:rPr lang="en-US" sz="1430" spc="-285" dirty="0">
                <a:latin typeface="Calibri" panose="020F0502020204030204" charset="0"/>
                <a:cs typeface="Calibri" panose="020F0502020204030204" charset="0"/>
              </a:rPr>
              <a:t>2    </a:t>
            </a:r>
            <a:r>
              <a:rPr sz="1430" spc="-285" dirty="0">
                <a:latin typeface="Calibri" panose="020F0502020204030204" charset="0"/>
                <a:cs typeface="Calibri" panose="020F0502020204030204" charset="0"/>
              </a:rPr>
              <a:t>0</a:t>
            </a:r>
            <a:r>
              <a:rPr lang="en-US" sz="1430" spc="-285" dirty="0">
                <a:latin typeface="Calibri" panose="020F0502020204030204" charset="0"/>
                <a:cs typeface="Calibri" panose="020F0502020204030204" charset="0"/>
              </a:rPr>
              <a:t>      2      </a:t>
            </a:r>
            <a:r>
              <a:rPr sz="1430" spc="-285" dirty="0">
                <a:latin typeface="Calibri" panose="020F0502020204030204" charset="0"/>
                <a:cs typeface="Calibri" panose="020F0502020204030204" charset="0"/>
              </a:rPr>
              <a:t>5</a:t>
            </a:r>
            <a:r>
              <a:rPr lang="en-US" sz="1430" spc="-285" dirty="0">
                <a:latin typeface="Calibri" panose="020F0502020204030204" charset="0"/>
                <a:cs typeface="Calibri" panose="020F0502020204030204" charset="0"/>
              </a:rPr>
              <a:t>       )              :</a:t>
            </a:r>
            <a:endParaRPr sz="1430">
              <a:latin typeface="Calibri" panose="020F0502020204030204" charset="0"/>
              <a:cs typeface="Calibri" panose="020F0502020204030204" charset="0"/>
            </a:endParaRPr>
          </a:p>
          <a:p>
            <a:pPr marL="260350" marR="3810" indent="-252095">
              <a:lnSpc>
                <a:spcPts val="1220"/>
              </a:lnSpc>
              <a:spcBef>
                <a:spcPts val="100"/>
              </a:spcBef>
            </a:pPr>
            <a:r>
              <a:rPr sz="1150" spc="-87" dirty="0">
                <a:latin typeface="Calibri" panose="020F0502020204030204" charset="0"/>
                <a:cs typeface="Calibri" panose="020F0502020204030204" charset="0"/>
              </a:rPr>
              <a:t>System</a:t>
            </a:r>
            <a:r>
              <a:rPr sz="1150" spc="-14" dirty="0">
                <a:latin typeface="Calibri" panose="020F0502020204030204" charset="0"/>
                <a:cs typeface="Calibri" panose="020F0502020204030204" charset="0"/>
              </a:rPr>
              <a:t> </a:t>
            </a:r>
            <a:r>
              <a:rPr sz="1150" spc="-42" dirty="0">
                <a:latin typeface="Calibri" panose="020F0502020204030204" charset="0"/>
                <a:cs typeface="Calibri" panose="020F0502020204030204" charset="0"/>
              </a:rPr>
              <a:t>Architecture</a:t>
            </a:r>
            <a:r>
              <a:rPr lang="en-US" sz="1150" spc="-42" dirty="0">
                <a:latin typeface="Calibri" panose="020F0502020204030204" charset="0"/>
                <a:cs typeface="Calibri" panose="020F0502020204030204" charset="0"/>
              </a:rPr>
              <a:t>,</a:t>
            </a:r>
            <a:r>
              <a:rPr sz="1150" spc="-35" dirty="0">
                <a:latin typeface="Calibri" panose="020F0502020204030204" charset="0"/>
                <a:cs typeface="Calibri" panose="020F0502020204030204" charset="0"/>
              </a:rPr>
              <a:t> </a:t>
            </a:r>
            <a:r>
              <a:rPr sz="1150" spc="-80" dirty="0">
                <a:latin typeface="Calibri" panose="020F0502020204030204" charset="0"/>
                <a:cs typeface="Calibri" panose="020F0502020204030204" charset="0"/>
              </a:rPr>
              <a:t>UI/UXDes</a:t>
            </a:r>
            <a:r>
              <a:rPr lang="en-US" sz="1150" spc="-80" dirty="0">
                <a:latin typeface="Calibri" panose="020F0502020204030204" charset="0"/>
                <a:cs typeface="Calibri" panose="020F0502020204030204" charset="0"/>
              </a:rPr>
              <a:t>i</a:t>
            </a:r>
            <a:r>
              <a:rPr sz="1150" spc="-17" dirty="0">
                <a:latin typeface="Calibri" panose="020F0502020204030204" charset="0"/>
                <a:cs typeface="Calibri" panose="020F0502020204030204" charset="0"/>
              </a:rPr>
              <a:t>gn</a:t>
            </a:r>
            <a:endParaRPr sz="1150">
              <a:latin typeface="Calibri" panose="020F0502020204030204" charset="0"/>
              <a:cs typeface="Calibri" panose="020F0502020204030204" charset="0"/>
            </a:endParaRPr>
          </a:p>
        </p:txBody>
      </p:sp>
      <p:sp>
        <p:nvSpPr>
          <p:cNvPr id="12" name="object 12"/>
          <p:cNvSpPr txBox="1"/>
          <p:nvPr/>
        </p:nvSpPr>
        <p:spPr>
          <a:xfrm>
            <a:off x="9958037" y="4121347"/>
            <a:ext cx="1325526" cy="839470"/>
          </a:xfrm>
          <a:prstGeom prst="rect">
            <a:avLst/>
          </a:prstGeom>
        </p:spPr>
        <p:txBody>
          <a:bodyPr vert="horz" wrap="square" lIns="0" tIns="27910" rIns="0" bIns="0" rtlCol="0">
            <a:spAutoFit/>
          </a:bodyPr>
          <a:lstStyle/>
          <a:p>
            <a:pPr marL="41910" marR="18415" algn="ctr">
              <a:lnSpc>
                <a:spcPts val="1325"/>
              </a:lnSpc>
              <a:spcBef>
                <a:spcPts val="220"/>
              </a:spcBef>
            </a:pPr>
            <a:r>
              <a:rPr sz="1185" spc="-59" dirty="0">
                <a:latin typeface="Calibri" panose="020F0502020204030204" charset="0"/>
                <a:cs typeface="Calibri" panose="020F0502020204030204" charset="0"/>
              </a:rPr>
              <a:t>P</a:t>
            </a:r>
            <a:r>
              <a:rPr lang="en-US" sz="1185" spc="-59" dirty="0">
                <a:latin typeface="Calibri" panose="020F0502020204030204" charset="0"/>
                <a:cs typeface="Calibri" panose="020F0502020204030204" charset="0"/>
              </a:rPr>
              <a:t>hase 3</a:t>
            </a:r>
            <a:r>
              <a:rPr sz="1185" spc="-42" dirty="0">
                <a:latin typeface="Calibri" panose="020F0502020204030204" charset="0"/>
                <a:cs typeface="Calibri" panose="020F0502020204030204" charset="0"/>
              </a:rPr>
              <a:t> </a:t>
            </a:r>
            <a:r>
              <a:rPr sz="1185" spc="-52" dirty="0">
                <a:latin typeface="Calibri" panose="020F0502020204030204" charset="0"/>
                <a:cs typeface="Calibri" panose="020F0502020204030204" charset="0"/>
              </a:rPr>
              <a:t>(Dec</a:t>
            </a:r>
            <a:r>
              <a:rPr sz="1185" spc="-21" dirty="0">
                <a:latin typeface="Calibri" panose="020F0502020204030204" charset="0"/>
                <a:cs typeface="Calibri" panose="020F0502020204030204" charset="0"/>
              </a:rPr>
              <a:t> </a:t>
            </a:r>
            <a:r>
              <a:rPr sz="1185" spc="-56" dirty="0">
                <a:latin typeface="Calibri" panose="020F0502020204030204" charset="0"/>
                <a:cs typeface="Calibri" panose="020F0502020204030204" charset="0"/>
              </a:rPr>
              <a:t>2025</a:t>
            </a:r>
            <a:r>
              <a:rPr sz="1185" spc="-77" dirty="0">
                <a:latin typeface="Calibri" panose="020F0502020204030204" charset="0"/>
                <a:cs typeface="Calibri" panose="020F0502020204030204" charset="0"/>
              </a:rPr>
              <a:t> </a:t>
            </a:r>
            <a:r>
              <a:rPr sz="1185" spc="-35" dirty="0">
                <a:solidFill>
                  <a:srgbClr val="181818"/>
                </a:solidFill>
                <a:latin typeface="Calibri" panose="020F0502020204030204" charset="0"/>
                <a:cs typeface="Calibri" panose="020F0502020204030204" charset="0"/>
              </a:rPr>
              <a:t>- </a:t>
            </a:r>
            <a:r>
              <a:rPr sz="1185" spc="-45" dirty="0">
                <a:latin typeface="Calibri" panose="020F0502020204030204" charset="0"/>
                <a:cs typeface="Calibri" panose="020F0502020204030204" charset="0"/>
              </a:rPr>
              <a:t>Jan</a:t>
            </a:r>
            <a:r>
              <a:rPr sz="1185" spc="-112" dirty="0">
                <a:latin typeface="Calibri" panose="020F0502020204030204" charset="0"/>
                <a:cs typeface="Calibri" panose="020F0502020204030204" charset="0"/>
              </a:rPr>
              <a:t> </a:t>
            </a:r>
            <a:r>
              <a:rPr sz="1185" spc="-7" dirty="0">
                <a:latin typeface="Calibri" panose="020F0502020204030204" charset="0"/>
                <a:cs typeface="Calibri" panose="020F0502020204030204" charset="0"/>
              </a:rPr>
              <a:t>2026):</a:t>
            </a:r>
            <a:endParaRPr sz="1185">
              <a:latin typeface="Calibri" panose="020F0502020204030204" charset="0"/>
              <a:cs typeface="Calibri" panose="020F0502020204030204" charset="0"/>
            </a:endParaRPr>
          </a:p>
          <a:p>
            <a:pPr algn="ctr">
              <a:lnSpc>
                <a:spcPts val="1230"/>
              </a:lnSpc>
            </a:pPr>
            <a:r>
              <a:rPr lang="en-US" sz="1185" spc="-42" dirty="0">
                <a:latin typeface="Calibri" panose="020F0502020204030204" charset="0"/>
                <a:cs typeface="Calibri" panose="020F0502020204030204" charset="0"/>
              </a:rPr>
              <a:t>F</a:t>
            </a:r>
            <a:r>
              <a:rPr sz="1185" spc="-42" dirty="0">
                <a:latin typeface="Calibri" panose="020F0502020204030204" charset="0"/>
                <a:cs typeface="Calibri" panose="020F0502020204030204" charset="0"/>
              </a:rPr>
              <a:t>rontend</a:t>
            </a:r>
            <a:r>
              <a:rPr sz="1185" spc="-105" dirty="0">
                <a:latin typeface="Calibri" panose="020F0502020204030204" charset="0"/>
                <a:cs typeface="Calibri" panose="020F0502020204030204" charset="0"/>
              </a:rPr>
              <a:t> </a:t>
            </a:r>
            <a:r>
              <a:rPr sz="1185" spc="-91" dirty="0">
                <a:latin typeface="Calibri" panose="020F0502020204030204" charset="0"/>
                <a:cs typeface="Calibri" panose="020F0502020204030204" charset="0"/>
              </a:rPr>
              <a:t>Dev</a:t>
            </a:r>
            <a:r>
              <a:rPr lang="en-US" sz="1185" spc="-91" dirty="0">
                <a:latin typeface="Calibri" panose="020F0502020204030204" charset="0"/>
                <a:cs typeface="Calibri" panose="020F0502020204030204" charset="0"/>
              </a:rPr>
              <a:t>el</a:t>
            </a:r>
            <a:r>
              <a:rPr sz="1185" spc="-91" dirty="0">
                <a:latin typeface="Calibri" panose="020F0502020204030204" charset="0"/>
                <a:cs typeface="Calibri" panose="020F0502020204030204" charset="0"/>
              </a:rPr>
              <a:t>opment</a:t>
            </a:r>
            <a:endParaRPr sz="1185">
              <a:latin typeface="Calibri" panose="020F0502020204030204" charset="0"/>
              <a:cs typeface="Calibri" panose="020F0502020204030204" charset="0"/>
            </a:endParaRPr>
          </a:p>
          <a:p>
            <a:pPr marL="26670" algn="ctr">
              <a:lnSpc>
                <a:spcPts val="1225"/>
              </a:lnSpc>
            </a:pPr>
            <a:r>
              <a:rPr sz="1045" spc="-21" dirty="0">
                <a:latin typeface="Calibri" panose="020F0502020204030204" charset="0"/>
                <a:cs typeface="Calibri" panose="020F0502020204030204" charset="0"/>
              </a:rPr>
              <a:t>&amp;</a:t>
            </a:r>
            <a:r>
              <a:rPr sz="1045" spc="-84" dirty="0">
                <a:latin typeface="Calibri" panose="020F0502020204030204" charset="0"/>
                <a:cs typeface="Calibri" panose="020F0502020204030204" charset="0"/>
              </a:rPr>
              <a:t> </a:t>
            </a:r>
            <a:r>
              <a:rPr sz="1045" spc="-21" dirty="0">
                <a:latin typeface="Calibri" panose="020F0502020204030204" charset="0"/>
                <a:cs typeface="Calibri" panose="020F0502020204030204" charset="0"/>
              </a:rPr>
              <a:t>Model</a:t>
            </a:r>
            <a:r>
              <a:rPr sz="1045" spc="-108" dirty="0">
                <a:latin typeface="Calibri" panose="020F0502020204030204" charset="0"/>
                <a:cs typeface="Calibri" panose="020F0502020204030204" charset="0"/>
              </a:rPr>
              <a:t> </a:t>
            </a:r>
            <a:r>
              <a:rPr sz="1045" spc="-7" dirty="0">
                <a:latin typeface="Calibri" panose="020F0502020204030204" charset="0"/>
                <a:cs typeface="Calibri" panose="020F0502020204030204" charset="0"/>
              </a:rPr>
              <a:t>Training.</a:t>
            </a:r>
            <a:endParaRPr sz="1045">
              <a:latin typeface="Calibri" panose="020F0502020204030204" charset="0"/>
              <a:cs typeface="Calibri" panose="020F0502020204030204" charset="0"/>
            </a:endParaRPr>
          </a:p>
        </p:txBody>
      </p:sp>
      <p:sp>
        <p:nvSpPr>
          <p:cNvPr id="13" name="object 13"/>
          <p:cNvSpPr txBox="1"/>
          <p:nvPr/>
        </p:nvSpPr>
        <p:spPr>
          <a:xfrm>
            <a:off x="8956362" y="5322925"/>
            <a:ext cx="1293628" cy="572160"/>
          </a:xfrm>
          <a:prstGeom prst="rect">
            <a:avLst/>
          </a:prstGeom>
        </p:spPr>
        <p:txBody>
          <a:bodyPr vert="horz" wrap="square" lIns="0" tIns="33227" rIns="0" bIns="0" rtlCol="0">
            <a:spAutoFit/>
          </a:bodyPr>
          <a:lstStyle/>
          <a:p>
            <a:pPr marL="8890" marR="3810" indent="40640" algn="just">
              <a:lnSpc>
                <a:spcPts val="1395"/>
              </a:lnSpc>
              <a:spcBef>
                <a:spcPts val="260"/>
              </a:spcBef>
            </a:pPr>
            <a:r>
              <a:rPr sz="1290" spc="-80" dirty="0">
                <a:latin typeface="Calibri" panose="020F0502020204030204" charset="0"/>
                <a:cs typeface="Calibri" panose="020F0502020204030204" charset="0"/>
              </a:rPr>
              <a:t>Final</a:t>
            </a:r>
            <a:r>
              <a:rPr sz="1290" spc="-7" dirty="0">
                <a:latin typeface="Calibri" panose="020F0502020204030204" charset="0"/>
                <a:cs typeface="Calibri" panose="020F0502020204030204" charset="0"/>
              </a:rPr>
              <a:t> Submission: </a:t>
            </a:r>
            <a:r>
              <a:rPr sz="1290" spc="-122" dirty="0">
                <a:latin typeface="Calibri" panose="020F0502020204030204" charset="0"/>
                <a:cs typeface="Calibri" panose="020F0502020204030204" charset="0"/>
              </a:rPr>
              <a:t>December</a:t>
            </a:r>
            <a:r>
              <a:rPr sz="1290" spc="63" dirty="0">
                <a:latin typeface="Calibri" panose="020F0502020204030204" charset="0"/>
                <a:cs typeface="Calibri" panose="020F0502020204030204" charset="0"/>
              </a:rPr>
              <a:t> </a:t>
            </a:r>
            <a:r>
              <a:rPr sz="1290" spc="-185" dirty="0">
                <a:latin typeface="Calibri" panose="020F0502020204030204" charset="0"/>
                <a:cs typeface="Calibri" panose="020F0502020204030204" charset="0"/>
              </a:rPr>
              <a:t>15,</a:t>
            </a:r>
            <a:r>
              <a:rPr sz="1290" spc="98" dirty="0">
                <a:latin typeface="Calibri" panose="020F0502020204030204" charset="0"/>
                <a:cs typeface="Calibri" panose="020F0502020204030204" charset="0"/>
              </a:rPr>
              <a:t> </a:t>
            </a:r>
            <a:r>
              <a:rPr sz="1290" spc="-14" dirty="0">
                <a:latin typeface="Calibri" panose="020F0502020204030204" charset="0"/>
                <a:cs typeface="Calibri" panose="020F0502020204030204" charset="0"/>
              </a:rPr>
              <a:t>2025 </a:t>
            </a:r>
            <a:r>
              <a:rPr sz="1360" spc="-136" dirty="0">
                <a:latin typeface="Calibri" panose="020F0502020204030204" charset="0"/>
                <a:cs typeface="Calibri" panose="020F0502020204030204" charset="0"/>
              </a:rPr>
              <a:t>(Design</a:t>
            </a:r>
            <a:r>
              <a:rPr sz="1360" spc="-80" dirty="0">
                <a:latin typeface="Calibri" panose="020F0502020204030204" charset="0"/>
                <a:cs typeface="Calibri" panose="020F0502020204030204" charset="0"/>
              </a:rPr>
              <a:t> </a:t>
            </a:r>
            <a:r>
              <a:rPr sz="1360" spc="-112" dirty="0">
                <a:latin typeface="Calibri" panose="020F0502020204030204" charset="0"/>
                <a:cs typeface="Calibri" panose="020F0502020204030204" charset="0"/>
              </a:rPr>
              <a:t>Document).</a:t>
            </a:r>
            <a:endParaRPr sz="1360">
              <a:latin typeface="Calibri" panose="020F0502020204030204" charset="0"/>
              <a:cs typeface="Calibri" panose="020F050202020403020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14605" y="0"/>
            <a:ext cx="12192635" cy="6858635"/>
          </a:xfrm>
          <a:prstGeom prst="rect">
            <a:avLst/>
          </a:prstGeom>
        </p:spPr>
      </p:pic>
      <p:pic>
        <p:nvPicPr>
          <p:cNvPr id="2" name="Picture 1" descr="images (2).jfif"/>
          <p:cNvPicPr>
            <a:picLocks noChangeAspect="1"/>
          </p:cNvPicPr>
          <p:nvPr/>
        </p:nvPicPr>
        <p:blipFill>
          <a:blip r:embed="rId2"/>
          <a:stretch>
            <a:fillRect/>
          </a:stretch>
        </p:blipFill>
        <p:spPr>
          <a:xfrm>
            <a:off x="11102975" y="5797550"/>
            <a:ext cx="937895" cy="9175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60350"/>
            <a:ext cx="10515600" cy="1335405"/>
          </a:xfrm>
        </p:spPr>
        <p:txBody>
          <a:bodyPr>
            <a:normAutofit/>
          </a:bodyPr>
          <a:lstStyle/>
          <a:p>
            <a:r>
              <a:rPr lang="en-US" sz="3200" spc="160" dirty="0">
                <a:solidFill>
                  <a:srgbClr val="315621"/>
                </a:solidFill>
                <a:latin typeface="Calibri" panose="020F0502020204030204" charset="0"/>
                <a:cs typeface="Calibri" panose="020F0502020204030204" charset="0"/>
              </a:rPr>
              <a:t>Bridging</a:t>
            </a:r>
            <a:r>
              <a:rPr lang="en-US" sz="3200" spc="-190" dirty="0">
                <a:solidFill>
                  <a:srgbClr val="315621"/>
                </a:solidFill>
                <a:latin typeface="Calibri" panose="020F0502020204030204" charset="0"/>
                <a:cs typeface="Calibri" panose="020F0502020204030204" charset="0"/>
              </a:rPr>
              <a:t> </a:t>
            </a:r>
            <a:r>
              <a:rPr lang="en-US" sz="3200" spc="165" dirty="0">
                <a:solidFill>
                  <a:srgbClr val="2D4D1F"/>
                </a:solidFill>
                <a:latin typeface="Calibri" panose="020F0502020204030204" charset="0"/>
                <a:cs typeface="Calibri" panose="020F0502020204030204" charset="0"/>
              </a:rPr>
              <a:t>the</a:t>
            </a:r>
            <a:r>
              <a:rPr lang="en-US" sz="3200" spc="114" dirty="0">
                <a:solidFill>
                  <a:srgbClr val="2D4D1F"/>
                </a:solidFill>
                <a:latin typeface="Calibri" panose="020F0502020204030204" charset="0"/>
                <a:cs typeface="Calibri" panose="020F0502020204030204" charset="0"/>
              </a:rPr>
              <a:t> </a:t>
            </a:r>
            <a:r>
              <a:rPr lang="en-US" sz="3200" dirty="0">
                <a:solidFill>
                  <a:srgbClr val="2B501D"/>
                </a:solidFill>
                <a:latin typeface="Calibri" panose="020F0502020204030204" charset="0"/>
                <a:cs typeface="Calibri" panose="020F0502020204030204" charset="0"/>
              </a:rPr>
              <a:t>Gap</a:t>
            </a:r>
            <a:r>
              <a:rPr lang="en-US" sz="3200" spc="-155" dirty="0">
                <a:solidFill>
                  <a:srgbClr val="2B501D"/>
                </a:solidFill>
                <a:latin typeface="Calibri" panose="020F0502020204030204" charset="0"/>
                <a:cs typeface="Calibri" panose="020F0502020204030204" charset="0"/>
              </a:rPr>
              <a:t> </a:t>
            </a:r>
            <a:r>
              <a:rPr lang="en-US" sz="3200" spc="155" dirty="0">
                <a:solidFill>
                  <a:srgbClr val="2A4B1C"/>
                </a:solidFill>
                <a:latin typeface="Calibri" panose="020F0502020204030204" charset="0"/>
                <a:cs typeface="Calibri" panose="020F0502020204030204" charset="0"/>
              </a:rPr>
              <a:t>Between</a:t>
            </a:r>
            <a:r>
              <a:rPr lang="en-US" sz="3200" spc="20" dirty="0">
                <a:solidFill>
                  <a:srgbClr val="2A4B1C"/>
                </a:solidFill>
                <a:latin typeface="Calibri" panose="020F0502020204030204" charset="0"/>
                <a:cs typeface="Calibri" panose="020F0502020204030204" charset="0"/>
              </a:rPr>
              <a:t> </a:t>
            </a:r>
            <a:r>
              <a:rPr lang="en-US" sz="3200" spc="190" dirty="0">
                <a:solidFill>
                  <a:srgbClr val="2D4F1F"/>
                </a:solidFill>
                <a:latin typeface="Calibri" panose="020F0502020204030204" charset="0"/>
                <a:cs typeface="Calibri" panose="020F0502020204030204" charset="0"/>
              </a:rPr>
              <a:t>Agriculture</a:t>
            </a:r>
            <a:r>
              <a:rPr lang="en-US" sz="3200" spc="185" dirty="0">
                <a:solidFill>
                  <a:srgbClr val="2D4F1F"/>
                </a:solidFill>
                <a:latin typeface="Calibri" panose="020F0502020204030204" charset="0"/>
                <a:cs typeface="Calibri" panose="020F0502020204030204" charset="0"/>
              </a:rPr>
              <a:t> </a:t>
            </a:r>
            <a:r>
              <a:rPr lang="en-US" sz="3200" spc="130" dirty="0">
                <a:solidFill>
                  <a:srgbClr val="284B1C"/>
                </a:solidFill>
                <a:latin typeface="Calibri" panose="020F0502020204030204" charset="0"/>
                <a:cs typeface="Calibri" panose="020F0502020204030204" charset="0"/>
              </a:rPr>
              <a:t>and</a:t>
            </a:r>
            <a:r>
              <a:rPr lang="en-US" sz="3200" spc="-225" dirty="0">
                <a:solidFill>
                  <a:srgbClr val="284B1C"/>
                </a:solidFill>
                <a:latin typeface="Calibri" panose="020F0502020204030204" charset="0"/>
                <a:cs typeface="Calibri" panose="020F0502020204030204" charset="0"/>
              </a:rPr>
              <a:t> </a:t>
            </a:r>
            <a:r>
              <a:rPr lang="en-US" sz="3200" spc="114" dirty="0">
                <a:solidFill>
                  <a:srgbClr val="2D521F"/>
                </a:solidFill>
                <a:latin typeface="Calibri" panose="020F0502020204030204" charset="0"/>
                <a:cs typeface="Calibri" panose="020F0502020204030204" charset="0"/>
              </a:rPr>
              <a:t>Technology</a:t>
            </a:r>
            <a:br>
              <a:rPr lang="en-US" sz="3200" spc="114" dirty="0">
                <a:solidFill>
                  <a:srgbClr val="2D521F"/>
                </a:solidFill>
                <a:latin typeface="Calibri" panose="020F0502020204030204" charset="0"/>
                <a:cs typeface="Calibri" panose="020F0502020204030204" charset="0"/>
              </a:rPr>
            </a:br>
            <a:endParaRPr lang="en-US" sz="3200" dirty="0">
              <a:latin typeface="Calibri" panose="020F0502020204030204" charset="0"/>
              <a:cs typeface="Calibri" panose="020F0502020204030204" charset="0"/>
            </a:endParaRPr>
          </a:p>
        </p:txBody>
      </p:sp>
      <p:sp>
        <p:nvSpPr>
          <p:cNvPr id="5" name="TextBox 4"/>
          <p:cNvSpPr txBox="1"/>
          <p:nvPr/>
        </p:nvSpPr>
        <p:spPr>
          <a:xfrm>
            <a:off x="4761186" y="1231418"/>
            <a:ext cx="7147035" cy="4154170"/>
          </a:xfrm>
          <a:prstGeom prst="rect">
            <a:avLst/>
          </a:prstGeom>
          <a:noFill/>
        </p:spPr>
        <p:txBody>
          <a:bodyPr wrap="square" rtlCol="0">
            <a:spAutoFit/>
          </a:bodyPr>
          <a:lstStyle/>
          <a:p>
            <a:r>
              <a:rPr lang="en-US" sz="2400" b="1" dirty="0">
                <a:solidFill>
                  <a:srgbClr val="36501D"/>
                </a:solidFill>
                <a:latin typeface="Calibri" panose="020F0502020204030204" charset="0"/>
                <a:cs typeface="Calibri" panose="020F0502020204030204" charset="0"/>
              </a:rPr>
              <a:t>The</a:t>
            </a:r>
            <a:r>
              <a:rPr lang="en-US" sz="2400" b="1" spc="-305" dirty="0">
                <a:solidFill>
                  <a:srgbClr val="36501D"/>
                </a:solidFill>
                <a:latin typeface="Calibri" panose="020F0502020204030204" charset="0"/>
                <a:cs typeface="Calibri" panose="020F0502020204030204" charset="0"/>
              </a:rPr>
              <a:t> </a:t>
            </a:r>
            <a:r>
              <a:rPr lang="en-US" sz="2400" b="1" spc="-10" dirty="0">
                <a:solidFill>
                  <a:srgbClr val="36541F"/>
                </a:solidFill>
                <a:latin typeface="Calibri" panose="020F0502020204030204" charset="0"/>
                <a:cs typeface="Calibri" panose="020F0502020204030204" charset="0"/>
              </a:rPr>
              <a:t>Challenge</a:t>
            </a:r>
            <a:endParaRPr lang="en-US" dirty="0">
              <a:latin typeface="Calibri" panose="020F0502020204030204" charset="0"/>
              <a:cs typeface="Calibri" panose="020F0502020204030204" charset="0"/>
            </a:endParaRPr>
          </a:p>
          <a:p>
            <a:r>
              <a:rPr lang="en-US" spc="-10" dirty="0">
                <a:solidFill>
                  <a:srgbClr val="3A2303"/>
                </a:solidFill>
                <a:latin typeface="Calibri" panose="020F0502020204030204" charset="0"/>
                <a:cs typeface="Calibri" panose="020F0502020204030204" charset="0"/>
              </a:rPr>
              <a:t>Agriculture is essential, but many farmers face persistent challenges, unpredictable weather, crop diseases, and limited access to timely expert advice. Most rely on traditional methods, leading to productivity issues and financial losses.</a:t>
            </a:r>
            <a:endParaRPr lang="en-US" spc="-10" dirty="0">
              <a:solidFill>
                <a:srgbClr val="3A2303"/>
              </a:solidFill>
              <a:latin typeface="Calibri" panose="020F0502020204030204" charset="0"/>
              <a:cs typeface="Calibri" panose="020F0502020204030204" charset="0"/>
            </a:endParaRPr>
          </a:p>
          <a:p>
            <a:endParaRPr lang="en-US" spc="-10" dirty="0">
              <a:solidFill>
                <a:srgbClr val="3A2303"/>
              </a:solidFill>
              <a:latin typeface="Calibri" panose="020F0502020204030204" charset="0"/>
              <a:cs typeface="Calibri" panose="020F0502020204030204" charset="0"/>
            </a:endParaRPr>
          </a:p>
          <a:p>
            <a:r>
              <a:rPr lang="en-US" sz="2400" b="1" dirty="0">
                <a:solidFill>
                  <a:srgbClr val="2F521F"/>
                </a:solidFill>
                <a:latin typeface="Calibri" panose="020F0502020204030204" charset="0"/>
                <a:cs typeface="Calibri" panose="020F0502020204030204" charset="0"/>
              </a:rPr>
              <a:t>Our</a:t>
            </a:r>
            <a:r>
              <a:rPr lang="en-US" sz="2400" b="1" spc="-114" dirty="0">
                <a:solidFill>
                  <a:srgbClr val="2F521F"/>
                </a:solidFill>
                <a:latin typeface="Calibri" panose="020F0502020204030204" charset="0"/>
                <a:cs typeface="Calibri" panose="020F0502020204030204" charset="0"/>
              </a:rPr>
              <a:t> </a:t>
            </a:r>
            <a:r>
              <a:rPr lang="en-US" sz="2400" b="1" spc="70" dirty="0">
                <a:solidFill>
                  <a:srgbClr val="31501F"/>
                </a:solidFill>
                <a:latin typeface="Calibri" panose="020F0502020204030204" charset="0"/>
                <a:cs typeface="Calibri" panose="020F0502020204030204" charset="0"/>
              </a:rPr>
              <a:t>Mission</a:t>
            </a:r>
            <a:endParaRPr lang="en-US" sz="2400" b="1" spc="70" dirty="0">
              <a:solidFill>
                <a:srgbClr val="31501F"/>
              </a:solidFill>
              <a:latin typeface="Calibri" panose="020F0502020204030204" charset="0"/>
              <a:cs typeface="Calibri" panose="020F0502020204030204" charset="0"/>
            </a:endParaRPr>
          </a:p>
          <a:p>
            <a:r>
              <a:rPr lang="en-US" spc="70" dirty="0">
                <a:latin typeface="Calibri" panose="020F0502020204030204" charset="0"/>
                <a:cs typeface="Calibri" panose="020F0502020204030204" charset="0"/>
              </a:rPr>
              <a:t>To develop a user-friendly, AI-powered Farmer Assistant app that makes advanced agricultural technology accessible to all farmers. Our system provides accurate, real-time insights in a single platform to help farmers make better decisions, boost productivity , and adapt to changing conditions.</a:t>
            </a:r>
            <a:endParaRPr lang="en-US" spc="70" dirty="0">
              <a:latin typeface="Calibri" panose="020F0502020204030204" charset="0"/>
              <a:cs typeface="Calibri" panose="020F0502020204030204" charset="0"/>
            </a:endParaRPr>
          </a:p>
          <a:p>
            <a:endParaRPr lang="en-US" dirty="0">
              <a:cs typeface="Calibri" panose="020F0502020204030204"/>
            </a:endParaRPr>
          </a:p>
          <a:p>
            <a:endParaRPr lang="en-US" dirty="0"/>
          </a:p>
        </p:txBody>
      </p:sp>
      <p:pic>
        <p:nvPicPr>
          <p:cNvPr id="12" name="object 3"/>
          <p:cNvPicPr/>
          <p:nvPr>
            <p:custDataLst>
              <p:tags r:id="rId1"/>
            </p:custDataLst>
          </p:nvPr>
        </p:nvPicPr>
        <p:blipFill>
          <a:blip r:embed="rId2" cstate="print"/>
          <a:stretch>
            <a:fillRect/>
          </a:stretch>
        </p:blipFill>
        <p:spPr>
          <a:xfrm>
            <a:off x="5029692" y="5040590"/>
            <a:ext cx="800100" cy="780831"/>
          </a:xfrm>
          <a:prstGeom prst="rect">
            <a:avLst/>
          </a:prstGeom>
        </p:spPr>
      </p:pic>
      <p:pic>
        <p:nvPicPr>
          <p:cNvPr id="6" name="object 4"/>
          <p:cNvPicPr/>
          <p:nvPr>
            <p:custDataLst>
              <p:tags r:id="rId3"/>
            </p:custDataLst>
          </p:nvPr>
        </p:nvPicPr>
        <p:blipFill>
          <a:blip r:embed="rId4" cstate="print"/>
          <a:stretch>
            <a:fillRect/>
          </a:stretch>
        </p:blipFill>
        <p:spPr>
          <a:xfrm>
            <a:off x="7811485" y="5040590"/>
            <a:ext cx="952500" cy="780831"/>
          </a:xfrm>
          <a:prstGeom prst="rect">
            <a:avLst/>
          </a:prstGeom>
        </p:spPr>
      </p:pic>
      <p:pic>
        <p:nvPicPr>
          <p:cNvPr id="7" name="object 5"/>
          <p:cNvPicPr/>
          <p:nvPr/>
        </p:nvPicPr>
        <p:blipFill>
          <a:blip r:embed="rId5" cstate="print"/>
          <a:stretch>
            <a:fillRect/>
          </a:stretch>
        </p:blipFill>
        <p:spPr>
          <a:xfrm>
            <a:off x="10508046" y="5040590"/>
            <a:ext cx="952500" cy="780831"/>
          </a:xfrm>
          <a:prstGeom prst="rect">
            <a:avLst/>
          </a:prstGeom>
        </p:spPr>
      </p:pic>
      <p:sp>
        <p:nvSpPr>
          <p:cNvPr id="8" name="TextBox 7"/>
          <p:cNvSpPr txBox="1"/>
          <p:nvPr>
            <p:custDataLst>
              <p:tags r:id="rId6"/>
            </p:custDataLst>
          </p:nvPr>
        </p:nvSpPr>
        <p:spPr>
          <a:xfrm>
            <a:off x="4848396" y="5938489"/>
            <a:ext cx="1162691" cy="369332"/>
          </a:xfrm>
          <a:prstGeom prst="rect">
            <a:avLst/>
          </a:prstGeom>
          <a:noFill/>
        </p:spPr>
        <p:txBody>
          <a:bodyPr wrap="none" rtlCol="0">
            <a:spAutoFit/>
          </a:bodyPr>
          <a:lstStyle/>
          <a:p>
            <a:r>
              <a:rPr lang="en-US" dirty="0"/>
              <a:t>Protection</a:t>
            </a:r>
            <a:endParaRPr lang="en-US" dirty="0"/>
          </a:p>
        </p:txBody>
      </p:sp>
      <p:sp>
        <p:nvSpPr>
          <p:cNvPr id="9" name="TextBox 8"/>
          <p:cNvSpPr txBox="1"/>
          <p:nvPr>
            <p:custDataLst>
              <p:tags r:id="rId7"/>
            </p:custDataLst>
          </p:nvPr>
        </p:nvSpPr>
        <p:spPr>
          <a:xfrm>
            <a:off x="7752857" y="5938489"/>
            <a:ext cx="1145955" cy="369332"/>
          </a:xfrm>
          <a:prstGeom prst="rect">
            <a:avLst/>
          </a:prstGeom>
          <a:noFill/>
        </p:spPr>
        <p:txBody>
          <a:bodyPr wrap="none" rtlCol="0">
            <a:spAutoFit/>
          </a:bodyPr>
          <a:lstStyle/>
          <a:p>
            <a:r>
              <a:rPr lang="en-US" dirty="0"/>
              <a:t>AI Insights</a:t>
            </a:r>
            <a:endParaRPr lang="en-US" dirty="0"/>
          </a:p>
        </p:txBody>
      </p:sp>
      <p:sp>
        <p:nvSpPr>
          <p:cNvPr id="10" name="TextBox 9"/>
          <p:cNvSpPr txBox="1"/>
          <p:nvPr/>
        </p:nvSpPr>
        <p:spPr>
          <a:xfrm>
            <a:off x="10310495" y="5938520"/>
            <a:ext cx="1511935" cy="368300"/>
          </a:xfrm>
          <a:prstGeom prst="rect">
            <a:avLst/>
          </a:prstGeom>
          <a:noFill/>
        </p:spPr>
        <p:txBody>
          <a:bodyPr wrap="square" rtlCol="0">
            <a:spAutoFit/>
          </a:bodyPr>
          <a:lstStyle/>
          <a:p>
            <a:r>
              <a:rPr lang="en-US" dirty="0"/>
              <a:t>Timely Advice</a:t>
            </a:r>
            <a:endParaRPr lang="en-US" dirty="0"/>
          </a:p>
        </p:txBody>
      </p:sp>
      <p:sp>
        <p:nvSpPr>
          <p:cNvPr id="13" name="Rounded Rectangle 12"/>
          <p:cNvSpPr/>
          <p:nvPr/>
        </p:nvSpPr>
        <p:spPr>
          <a:xfrm>
            <a:off x="350520" y="1080770"/>
            <a:ext cx="4192905" cy="5460365"/>
          </a:xfrm>
          <a:prstGeom prst="roundRect">
            <a:avLst/>
          </a:prstGeom>
          <a:blipFill rotWithShape="1">
            <a:blip r:embed="rId8"/>
            <a:stretch>
              <a:fillRect/>
            </a:stretch>
          </a:blip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646814" y="5528930"/>
            <a:ext cx="478465" cy="487326"/>
          </a:xfrm>
          <a:prstGeom prst="rect">
            <a:avLst/>
          </a:prstGeom>
        </p:spPr>
      </p:pic>
      <p:pic>
        <p:nvPicPr>
          <p:cNvPr id="3" name="object 3"/>
          <p:cNvPicPr/>
          <p:nvPr/>
        </p:nvPicPr>
        <p:blipFill>
          <a:blip r:embed="rId2" cstate="print"/>
          <a:stretch>
            <a:fillRect/>
          </a:stretch>
        </p:blipFill>
        <p:spPr>
          <a:xfrm>
            <a:off x="620233" y="4598582"/>
            <a:ext cx="531628" cy="443023"/>
          </a:xfrm>
          <a:prstGeom prst="rect">
            <a:avLst/>
          </a:prstGeom>
        </p:spPr>
      </p:pic>
      <p:pic>
        <p:nvPicPr>
          <p:cNvPr id="4" name="object 4"/>
          <p:cNvPicPr/>
          <p:nvPr/>
        </p:nvPicPr>
        <p:blipFill>
          <a:blip r:embed="rId3" cstate="print"/>
          <a:stretch>
            <a:fillRect/>
          </a:stretch>
        </p:blipFill>
        <p:spPr>
          <a:xfrm>
            <a:off x="691117" y="3623930"/>
            <a:ext cx="389860" cy="522767"/>
          </a:xfrm>
          <a:prstGeom prst="rect">
            <a:avLst/>
          </a:prstGeom>
        </p:spPr>
      </p:pic>
      <p:pic>
        <p:nvPicPr>
          <p:cNvPr id="5" name="object 5"/>
          <p:cNvPicPr/>
          <p:nvPr/>
        </p:nvPicPr>
        <p:blipFill>
          <a:blip r:embed="rId4" cstate="print"/>
          <a:stretch>
            <a:fillRect/>
          </a:stretch>
        </p:blipFill>
        <p:spPr>
          <a:xfrm>
            <a:off x="682256" y="2711302"/>
            <a:ext cx="451884" cy="505047"/>
          </a:xfrm>
          <a:prstGeom prst="rect">
            <a:avLst/>
          </a:prstGeom>
        </p:spPr>
      </p:pic>
      <p:pic>
        <p:nvPicPr>
          <p:cNvPr id="6" name="object 6"/>
          <p:cNvPicPr/>
          <p:nvPr/>
        </p:nvPicPr>
        <p:blipFill>
          <a:blip r:embed="rId5" cstate="print"/>
          <a:stretch>
            <a:fillRect/>
          </a:stretch>
        </p:blipFill>
        <p:spPr>
          <a:xfrm>
            <a:off x="673395" y="2029047"/>
            <a:ext cx="469605" cy="478465"/>
          </a:xfrm>
          <a:prstGeom prst="rect">
            <a:avLst/>
          </a:prstGeom>
        </p:spPr>
      </p:pic>
      <p:sp>
        <p:nvSpPr>
          <p:cNvPr id="7" name="object 7" descr="$PPTXTitle"/>
          <p:cNvSpPr txBox="1">
            <a:spLocks noGrp="1"/>
          </p:cNvSpPr>
          <p:nvPr>
            <p:ph type="title"/>
          </p:nvPr>
        </p:nvSpPr>
        <p:spPr>
          <a:xfrm>
            <a:off x="674367" y="501783"/>
            <a:ext cx="7958027" cy="567688"/>
          </a:xfrm>
          <a:prstGeom prst="rect">
            <a:avLst/>
          </a:prstGeom>
        </p:spPr>
        <p:txBody>
          <a:bodyPr vert="horz" wrap="square" lIns="0" tIns="9303" rIns="0" bIns="0" rtlCol="0" anchor="ctr">
            <a:spAutoFit/>
          </a:bodyPr>
          <a:lstStyle/>
          <a:p>
            <a:pPr marL="8890">
              <a:lnSpc>
                <a:spcPct val="100000"/>
              </a:lnSpc>
              <a:spcBef>
                <a:spcPts val="75"/>
              </a:spcBef>
            </a:pPr>
            <a:r>
              <a:rPr sz="3630" dirty="0">
                <a:solidFill>
                  <a:srgbClr val="42692A"/>
                </a:solidFill>
                <a:latin typeface="Calibri" panose="020F0502020204030204"/>
                <a:cs typeface="Calibri" panose="020F0502020204030204"/>
              </a:rPr>
              <a:t>A</a:t>
            </a:r>
            <a:r>
              <a:rPr sz="3630" spc="31" dirty="0">
                <a:solidFill>
                  <a:srgbClr val="42692A"/>
                </a:solidFill>
                <a:latin typeface="Calibri" panose="020F0502020204030204"/>
                <a:cs typeface="Calibri" panose="020F0502020204030204"/>
              </a:rPr>
              <a:t> </a:t>
            </a:r>
            <a:r>
              <a:rPr sz="3630" spc="272" dirty="0">
                <a:solidFill>
                  <a:srgbClr val="42672A"/>
                </a:solidFill>
                <a:latin typeface="Calibri" panose="020F0502020204030204"/>
                <a:cs typeface="Calibri" panose="020F0502020204030204"/>
              </a:rPr>
              <a:t>Focused</a:t>
            </a:r>
            <a:r>
              <a:rPr sz="3630" spc="-17" dirty="0">
                <a:solidFill>
                  <a:srgbClr val="42672A"/>
                </a:solidFill>
                <a:latin typeface="Calibri" panose="020F0502020204030204"/>
                <a:cs typeface="Calibri" panose="020F0502020204030204"/>
              </a:rPr>
              <a:t> </a:t>
            </a:r>
            <a:r>
              <a:rPr sz="3630" spc="331" dirty="0">
                <a:solidFill>
                  <a:srgbClr val="416B28"/>
                </a:solidFill>
                <a:latin typeface="Calibri" panose="020F0502020204030204"/>
                <a:cs typeface="Calibri" panose="020F0502020204030204"/>
              </a:rPr>
              <a:t>Scope</a:t>
            </a:r>
            <a:r>
              <a:rPr sz="3630" spc="-28" dirty="0">
                <a:solidFill>
                  <a:srgbClr val="416B28"/>
                </a:solidFill>
                <a:latin typeface="Calibri" panose="020F0502020204030204"/>
                <a:cs typeface="Calibri" panose="020F0502020204030204"/>
              </a:rPr>
              <a:t> </a:t>
            </a:r>
            <a:r>
              <a:rPr sz="3630" spc="94" dirty="0">
                <a:solidFill>
                  <a:srgbClr val="3B6428"/>
                </a:solidFill>
                <a:latin typeface="Calibri" panose="020F0502020204030204"/>
                <a:cs typeface="Calibri" panose="020F0502020204030204"/>
              </a:rPr>
              <a:t>for</a:t>
            </a:r>
            <a:r>
              <a:rPr sz="3630" spc="-56" dirty="0">
                <a:solidFill>
                  <a:srgbClr val="3B6428"/>
                </a:solidFill>
                <a:latin typeface="Calibri" panose="020F0502020204030204"/>
                <a:cs typeface="Calibri" panose="020F0502020204030204"/>
              </a:rPr>
              <a:t> </a:t>
            </a:r>
            <a:r>
              <a:rPr sz="3630" spc="119" dirty="0">
                <a:solidFill>
                  <a:srgbClr val="416B2A"/>
                </a:solidFill>
                <a:latin typeface="Calibri" panose="020F0502020204030204"/>
                <a:cs typeface="Calibri" panose="020F0502020204030204"/>
              </a:rPr>
              <a:t>a</a:t>
            </a:r>
            <a:r>
              <a:rPr sz="3630" spc="49" dirty="0">
                <a:solidFill>
                  <a:srgbClr val="416B2A"/>
                </a:solidFill>
                <a:latin typeface="Calibri" panose="020F0502020204030204"/>
                <a:cs typeface="Calibri" panose="020F0502020204030204"/>
              </a:rPr>
              <a:t> </a:t>
            </a:r>
            <a:r>
              <a:rPr sz="3630" spc="251" dirty="0">
                <a:solidFill>
                  <a:srgbClr val="3F672A"/>
                </a:solidFill>
                <a:latin typeface="Calibri" panose="020F0502020204030204"/>
                <a:cs typeface="Calibri" panose="020F0502020204030204"/>
              </a:rPr>
              <a:t>Robust</a:t>
            </a:r>
            <a:r>
              <a:rPr sz="3630" spc="49" dirty="0">
                <a:solidFill>
                  <a:srgbClr val="3F672A"/>
                </a:solidFill>
                <a:latin typeface="Calibri" panose="020F0502020204030204"/>
                <a:cs typeface="Calibri" panose="020F0502020204030204"/>
              </a:rPr>
              <a:t> </a:t>
            </a:r>
            <a:r>
              <a:rPr sz="3630" spc="303" dirty="0">
                <a:solidFill>
                  <a:srgbClr val="3F662A"/>
                </a:solidFill>
                <a:latin typeface="Calibri" panose="020F0502020204030204"/>
                <a:cs typeface="Calibri" panose="020F0502020204030204"/>
              </a:rPr>
              <a:t>System</a:t>
            </a:r>
            <a:endParaRPr sz="3630">
              <a:latin typeface="Calibri" panose="020F0502020204030204"/>
              <a:cs typeface="Calibri" panose="020F0502020204030204"/>
            </a:endParaRPr>
          </a:p>
        </p:txBody>
      </p:sp>
      <p:sp>
        <p:nvSpPr>
          <p:cNvPr id="8" name="object 8"/>
          <p:cNvSpPr txBox="1"/>
          <p:nvPr/>
        </p:nvSpPr>
        <p:spPr>
          <a:xfrm>
            <a:off x="673005" y="1247702"/>
            <a:ext cx="4964076" cy="5075555"/>
          </a:xfrm>
          <a:prstGeom prst="rect">
            <a:avLst/>
          </a:prstGeom>
        </p:spPr>
        <p:txBody>
          <a:bodyPr vert="horz" wrap="square" lIns="0" tIns="196259" rIns="0" bIns="0" rtlCol="0">
            <a:spAutoFit/>
          </a:bodyPr>
          <a:lstStyle/>
          <a:p>
            <a:pPr marL="8890">
              <a:spcBef>
                <a:spcPts val="1545"/>
              </a:spcBef>
            </a:pPr>
            <a:r>
              <a:rPr sz="2000" spc="167" dirty="0">
                <a:solidFill>
                  <a:srgbClr val="3D5D2B"/>
                </a:solidFill>
                <a:latin typeface="Calibri" panose="020F0502020204030204" charset="0"/>
                <a:cs typeface="Calibri" panose="020F0502020204030204" charset="0"/>
              </a:rPr>
              <a:t>In</a:t>
            </a:r>
            <a:r>
              <a:rPr sz="2000" spc="-320" dirty="0">
                <a:solidFill>
                  <a:srgbClr val="3D5D2B"/>
                </a:solidFill>
                <a:latin typeface="Calibri" panose="020F0502020204030204" charset="0"/>
                <a:cs typeface="Calibri" panose="020F0502020204030204" charset="0"/>
              </a:rPr>
              <a:t> </a:t>
            </a:r>
            <a:r>
              <a:rPr sz="2000" spc="56" dirty="0">
                <a:solidFill>
                  <a:srgbClr val="3D592B"/>
                </a:solidFill>
                <a:latin typeface="Calibri" panose="020F0502020204030204" charset="0"/>
                <a:cs typeface="Calibri" panose="020F0502020204030204" charset="0"/>
              </a:rPr>
              <a:t>Scope:</a:t>
            </a:r>
            <a:r>
              <a:rPr sz="2000" spc="-119" dirty="0">
                <a:solidFill>
                  <a:srgbClr val="3D592B"/>
                </a:solidFill>
                <a:latin typeface="Calibri" panose="020F0502020204030204" charset="0"/>
                <a:cs typeface="Calibri" panose="020F0502020204030204" charset="0"/>
              </a:rPr>
              <a:t> </a:t>
            </a:r>
            <a:r>
              <a:rPr sz="2000" spc="70" dirty="0">
                <a:solidFill>
                  <a:srgbClr val="3F602D"/>
                </a:solidFill>
                <a:latin typeface="Calibri" panose="020F0502020204030204" charset="0"/>
                <a:cs typeface="Calibri" panose="020F0502020204030204" charset="0"/>
              </a:rPr>
              <a:t>Core</a:t>
            </a:r>
            <a:r>
              <a:rPr sz="2000" spc="-142" dirty="0">
                <a:solidFill>
                  <a:srgbClr val="3F602D"/>
                </a:solidFill>
                <a:latin typeface="Calibri" panose="020F0502020204030204" charset="0"/>
                <a:cs typeface="Calibri" panose="020F0502020204030204" charset="0"/>
              </a:rPr>
              <a:t> </a:t>
            </a:r>
            <a:r>
              <a:rPr sz="2000" spc="98" dirty="0">
                <a:solidFill>
                  <a:srgbClr val="3D662A"/>
                </a:solidFill>
                <a:latin typeface="Calibri" panose="020F0502020204030204" charset="0"/>
                <a:cs typeface="Calibri" panose="020F0502020204030204" charset="0"/>
              </a:rPr>
              <a:t>Functionality</a:t>
            </a:r>
            <a:endParaRPr sz="2000">
              <a:latin typeface="Calibri" panose="020F0502020204030204" charset="0"/>
              <a:cs typeface="Calibri" panose="020F0502020204030204" charset="0"/>
            </a:endParaRPr>
          </a:p>
          <a:p>
            <a:pPr marL="642620">
              <a:lnSpc>
                <a:spcPts val="2260"/>
              </a:lnSpc>
              <a:spcBef>
                <a:spcPts val="1325"/>
              </a:spcBef>
            </a:pPr>
            <a:r>
              <a:rPr sz="2000" spc="-91" dirty="0">
                <a:latin typeface="Calibri" panose="020F0502020204030204" charset="0"/>
                <a:cs typeface="Calibri" panose="020F0502020204030204" charset="0"/>
              </a:rPr>
              <a:t>A</a:t>
            </a:r>
            <a:r>
              <a:rPr lang="en-US" sz="2000" spc="-91" dirty="0">
                <a:latin typeface="Calibri" panose="020F0502020204030204" charset="0"/>
                <a:cs typeface="Calibri" panose="020F0502020204030204" charset="0"/>
              </a:rPr>
              <a:t>I</a:t>
            </a:r>
            <a:r>
              <a:rPr sz="2000" spc="-91" dirty="0">
                <a:latin typeface="Calibri" panose="020F0502020204030204" charset="0"/>
                <a:cs typeface="Calibri" panose="020F0502020204030204" charset="0"/>
              </a:rPr>
              <a:t>-</a:t>
            </a:r>
            <a:r>
              <a:rPr sz="2000" spc="-115" dirty="0">
                <a:latin typeface="Calibri" panose="020F0502020204030204" charset="0"/>
                <a:cs typeface="Calibri" panose="020F0502020204030204" charset="0"/>
              </a:rPr>
              <a:t>Based</a:t>
            </a:r>
            <a:r>
              <a:rPr sz="2000" spc="-24" dirty="0">
                <a:latin typeface="Calibri" panose="020F0502020204030204" charset="0"/>
                <a:cs typeface="Calibri" panose="020F0502020204030204" charset="0"/>
              </a:rPr>
              <a:t> </a:t>
            </a:r>
            <a:r>
              <a:rPr sz="2000" spc="-101" dirty="0">
                <a:latin typeface="Calibri" panose="020F0502020204030204" charset="0"/>
                <a:cs typeface="Calibri" panose="020F0502020204030204" charset="0"/>
              </a:rPr>
              <a:t>Disease</a:t>
            </a:r>
            <a:r>
              <a:rPr sz="2000" spc="35" dirty="0">
                <a:latin typeface="Calibri" panose="020F0502020204030204" charset="0"/>
                <a:cs typeface="Calibri" panose="020F0502020204030204" charset="0"/>
              </a:rPr>
              <a:t> </a:t>
            </a:r>
            <a:r>
              <a:rPr sz="2000" spc="-101" dirty="0">
                <a:latin typeface="Calibri" panose="020F0502020204030204" charset="0"/>
                <a:cs typeface="Calibri" panose="020F0502020204030204" charset="0"/>
              </a:rPr>
              <a:t>detection:</a:t>
            </a:r>
            <a:r>
              <a:rPr sz="2000" spc="-14" dirty="0">
                <a:latin typeface="Calibri" panose="020F0502020204030204" charset="0"/>
                <a:cs typeface="Calibri" panose="020F0502020204030204" charset="0"/>
              </a:rPr>
              <a:t> </a:t>
            </a:r>
            <a:r>
              <a:rPr sz="2000" spc="-153" dirty="0">
                <a:latin typeface="Calibri" panose="020F0502020204030204" charset="0"/>
                <a:cs typeface="Calibri" panose="020F0502020204030204" charset="0"/>
              </a:rPr>
              <a:t>Users</a:t>
            </a:r>
            <a:r>
              <a:rPr sz="2000" spc="21" dirty="0">
                <a:latin typeface="Calibri" panose="020F0502020204030204" charset="0"/>
                <a:cs typeface="Calibri" panose="020F0502020204030204" charset="0"/>
              </a:rPr>
              <a:t> </a:t>
            </a:r>
            <a:r>
              <a:rPr sz="2000" spc="-133" dirty="0">
                <a:latin typeface="Calibri" panose="020F0502020204030204" charset="0"/>
                <a:cs typeface="Calibri" panose="020F0502020204030204" charset="0"/>
              </a:rPr>
              <a:t>can</a:t>
            </a:r>
            <a:r>
              <a:rPr sz="2000" spc="-91" dirty="0">
                <a:latin typeface="Calibri" panose="020F0502020204030204" charset="0"/>
                <a:cs typeface="Calibri" panose="020F0502020204030204" charset="0"/>
              </a:rPr>
              <a:t> </a:t>
            </a:r>
            <a:r>
              <a:rPr sz="2000" spc="-7" dirty="0">
                <a:latin typeface="Calibri" panose="020F0502020204030204" charset="0"/>
                <a:cs typeface="Calibri" panose="020F0502020204030204" charset="0"/>
              </a:rPr>
              <a:t>upload</a:t>
            </a:r>
            <a:endParaRPr sz="2000">
              <a:latin typeface="Calibri" panose="020F0502020204030204" charset="0"/>
              <a:cs typeface="Calibri" panose="020F0502020204030204" charset="0"/>
            </a:endParaRPr>
          </a:p>
          <a:p>
            <a:pPr marL="644525">
              <a:lnSpc>
                <a:spcPts val="2220"/>
              </a:lnSpc>
            </a:pPr>
            <a:r>
              <a:rPr sz="2000" spc="-101" dirty="0">
                <a:latin typeface="Calibri" panose="020F0502020204030204" charset="0"/>
                <a:cs typeface="Calibri" panose="020F0502020204030204" charset="0"/>
              </a:rPr>
              <a:t>or</a:t>
            </a:r>
            <a:r>
              <a:rPr sz="2000" spc="-174" dirty="0">
                <a:latin typeface="Calibri" panose="020F0502020204030204" charset="0"/>
                <a:cs typeface="Calibri" panose="020F0502020204030204" charset="0"/>
              </a:rPr>
              <a:t> </a:t>
            </a:r>
            <a:r>
              <a:rPr sz="2000" spc="-115" dirty="0">
                <a:latin typeface="Calibri" panose="020F0502020204030204" charset="0"/>
                <a:cs typeface="Calibri" panose="020F0502020204030204" charset="0"/>
              </a:rPr>
              <a:t>capture</a:t>
            </a:r>
            <a:r>
              <a:rPr sz="2000" spc="-38" dirty="0">
                <a:latin typeface="Calibri" panose="020F0502020204030204" charset="0"/>
                <a:cs typeface="Calibri" panose="020F0502020204030204" charset="0"/>
              </a:rPr>
              <a:t> </a:t>
            </a:r>
            <a:r>
              <a:rPr sz="2000" spc="-91" dirty="0">
                <a:latin typeface="Calibri" panose="020F0502020204030204" charset="0"/>
                <a:cs typeface="Calibri" panose="020F0502020204030204" charset="0"/>
              </a:rPr>
              <a:t>plant</a:t>
            </a:r>
            <a:r>
              <a:rPr sz="2000" spc="-35" dirty="0">
                <a:latin typeface="Calibri" panose="020F0502020204030204" charset="0"/>
                <a:cs typeface="Calibri" panose="020F0502020204030204" charset="0"/>
              </a:rPr>
              <a:t> </a:t>
            </a:r>
            <a:r>
              <a:rPr sz="2000" spc="-98" dirty="0">
                <a:latin typeface="Calibri" panose="020F0502020204030204" charset="0"/>
                <a:cs typeface="Calibri" panose="020F0502020204030204" charset="0"/>
              </a:rPr>
              <a:t>images</a:t>
            </a:r>
            <a:r>
              <a:rPr sz="2000" spc="-24" dirty="0">
                <a:latin typeface="Calibri" panose="020F0502020204030204" charset="0"/>
                <a:cs typeface="Calibri" panose="020F0502020204030204" charset="0"/>
              </a:rPr>
              <a:t> </a:t>
            </a:r>
            <a:r>
              <a:rPr sz="2000" spc="-133" dirty="0">
                <a:latin typeface="Calibri" panose="020F0502020204030204" charset="0"/>
                <a:cs typeface="Calibri" panose="020F0502020204030204" charset="0"/>
              </a:rPr>
              <a:t>for</a:t>
            </a:r>
            <a:r>
              <a:rPr sz="2000" spc="-101" dirty="0">
                <a:latin typeface="Calibri" panose="020F0502020204030204" charset="0"/>
                <a:cs typeface="Calibri" panose="020F0502020204030204" charset="0"/>
              </a:rPr>
              <a:t> </a:t>
            </a:r>
            <a:r>
              <a:rPr sz="2000" spc="-119" dirty="0">
                <a:latin typeface="Calibri" panose="020F0502020204030204" charset="0"/>
                <a:cs typeface="Calibri" panose="020F0502020204030204" charset="0"/>
              </a:rPr>
              <a:t>Al</a:t>
            </a:r>
            <a:r>
              <a:rPr sz="2000" spc="-56" dirty="0">
                <a:latin typeface="Calibri" panose="020F0502020204030204" charset="0"/>
                <a:cs typeface="Calibri" panose="020F0502020204030204" charset="0"/>
              </a:rPr>
              <a:t> </a:t>
            </a:r>
            <a:r>
              <a:rPr sz="2000" spc="-7" dirty="0">
                <a:latin typeface="Calibri" panose="020F0502020204030204" charset="0"/>
                <a:cs typeface="Calibri" panose="020F0502020204030204" charset="0"/>
              </a:rPr>
              <a:t>analysis.</a:t>
            </a:r>
            <a:endParaRPr sz="2000">
              <a:latin typeface="Calibri" panose="020F0502020204030204" charset="0"/>
              <a:cs typeface="Calibri" panose="020F0502020204030204" charset="0"/>
            </a:endParaRPr>
          </a:p>
          <a:p>
            <a:pPr marL="643890" marR="254000" indent="-9525">
              <a:lnSpc>
                <a:spcPts val="2060"/>
              </a:lnSpc>
              <a:spcBef>
                <a:spcPts val="1235"/>
              </a:spcBef>
            </a:pPr>
            <a:r>
              <a:rPr sz="2000" spc="-84" dirty="0">
                <a:latin typeface="Calibri" panose="020F0502020204030204" charset="0"/>
                <a:cs typeface="Calibri" panose="020F0502020204030204" charset="0"/>
              </a:rPr>
              <a:t>Detailed</a:t>
            </a:r>
            <a:r>
              <a:rPr sz="2000" spc="-49" dirty="0">
                <a:latin typeface="Calibri" panose="020F0502020204030204" charset="0"/>
                <a:cs typeface="Calibri" panose="020F0502020204030204" charset="0"/>
              </a:rPr>
              <a:t> </a:t>
            </a:r>
            <a:r>
              <a:rPr sz="2000" spc="-59" dirty="0">
                <a:latin typeface="Calibri" panose="020F0502020204030204" charset="0"/>
                <a:cs typeface="Calibri" panose="020F0502020204030204" charset="0"/>
              </a:rPr>
              <a:t>Diagnostics:</a:t>
            </a:r>
            <a:r>
              <a:rPr sz="2000" spc="45" dirty="0">
                <a:latin typeface="Calibri" panose="020F0502020204030204" charset="0"/>
                <a:cs typeface="Calibri" panose="020F0502020204030204" charset="0"/>
              </a:rPr>
              <a:t> </a:t>
            </a:r>
            <a:r>
              <a:rPr sz="2000" spc="-108" dirty="0">
                <a:latin typeface="Calibri" panose="020F0502020204030204" charset="0"/>
                <a:cs typeface="Calibri" panose="020F0502020204030204" charset="0"/>
              </a:rPr>
              <a:t>The</a:t>
            </a:r>
            <a:r>
              <a:rPr sz="2000" spc="-142" dirty="0">
                <a:latin typeface="Calibri" panose="020F0502020204030204" charset="0"/>
                <a:cs typeface="Calibri" panose="020F0502020204030204" charset="0"/>
              </a:rPr>
              <a:t> </a:t>
            </a:r>
            <a:r>
              <a:rPr sz="2000" spc="-112" dirty="0">
                <a:latin typeface="Calibri" panose="020F0502020204030204" charset="0"/>
                <a:cs typeface="Calibri" panose="020F0502020204030204" charset="0"/>
              </a:rPr>
              <a:t>system</a:t>
            </a:r>
            <a:r>
              <a:rPr sz="2000" spc="-70" dirty="0">
                <a:latin typeface="Calibri" panose="020F0502020204030204" charset="0"/>
                <a:cs typeface="Calibri" panose="020F0502020204030204" charset="0"/>
              </a:rPr>
              <a:t> </a:t>
            </a:r>
            <a:r>
              <a:rPr sz="2000" spc="-24" dirty="0">
                <a:latin typeface="Calibri" panose="020F0502020204030204" charset="0"/>
                <a:cs typeface="Calibri" panose="020F0502020204030204" charset="0"/>
              </a:rPr>
              <a:t>provides </a:t>
            </a:r>
            <a:r>
              <a:rPr sz="2000" spc="-101" dirty="0">
                <a:latin typeface="Calibri" panose="020F0502020204030204" charset="0"/>
                <a:cs typeface="Calibri" panose="020F0502020204030204" charset="0"/>
              </a:rPr>
              <a:t>disease</a:t>
            </a:r>
            <a:r>
              <a:rPr sz="2000" spc="45" dirty="0">
                <a:latin typeface="Calibri" panose="020F0502020204030204" charset="0"/>
                <a:cs typeface="Calibri" panose="020F0502020204030204" charset="0"/>
              </a:rPr>
              <a:t> </a:t>
            </a:r>
            <a:r>
              <a:rPr sz="2000" spc="-136" dirty="0">
                <a:latin typeface="Calibri" panose="020F0502020204030204" charset="0"/>
                <a:cs typeface="Calibri" panose="020F0502020204030204" charset="0"/>
              </a:rPr>
              <a:t>names,</a:t>
            </a:r>
            <a:r>
              <a:rPr sz="2000" spc="-7" dirty="0">
                <a:latin typeface="Calibri" panose="020F0502020204030204" charset="0"/>
                <a:cs typeface="Calibri" panose="020F0502020204030204" charset="0"/>
              </a:rPr>
              <a:t> </a:t>
            </a:r>
            <a:r>
              <a:rPr sz="2000" spc="-94" dirty="0">
                <a:latin typeface="Calibri" panose="020F0502020204030204" charset="0"/>
                <a:cs typeface="Calibri" panose="020F0502020204030204" charset="0"/>
              </a:rPr>
              <a:t>descriptions,</a:t>
            </a:r>
            <a:r>
              <a:rPr sz="2000" spc="24" dirty="0">
                <a:latin typeface="Calibri" panose="020F0502020204030204" charset="0"/>
                <a:cs typeface="Calibri" panose="020F0502020204030204" charset="0"/>
              </a:rPr>
              <a:t> </a:t>
            </a:r>
            <a:r>
              <a:rPr sz="2000" spc="-122" dirty="0">
                <a:latin typeface="Calibri" panose="020F0502020204030204" charset="0"/>
                <a:cs typeface="Calibri" panose="020F0502020204030204" charset="0"/>
              </a:rPr>
              <a:t>symptoms,</a:t>
            </a:r>
            <a:r>
              <a:rPr sz="2000" spc="52" dirty="0">
                <a:latin typeface="Calibri" panose="020F0502020204030204" charset="0"/>
                <a:cs typeface="Calibri" panose="020F0502020204030204" charset="0"/>
              </a:rPr>
              <a:t> </a:t>
            </a:r>
            <a:r>
              <a:rPr sz="2000" spc="-70" dirty="0">
                <a:latin typeface="Calibri" panose="020F0502020204030204" charset="0"/>
                <a:cs typeface="Calibri" panose="020F0502020204030204" charset="0"/>
              </a:rPr>
              <a:t>and </a:t>
            </a:r>
            <a:r>
              <a:rPr sz="2000" spc="-7" dirty="0">
                <a:latin typeface="Calibri" panose="020F0502020204030204" charset="0"/>
                <a:cs typeface="Calibri" panose="020F0502020204030204" charset="0"/>
              </a:rPr>
              <a:t>causes.</a:t>
            </a:r>
            <a:endParaRPr sz="2000">
              <a:latin typeface="Calibri" panose="020F0502020204030204" charset="0"/>
              <a:cs typeface="Calibri" panose="020F0502020204030204" charset="0"/>
            </a:endParaRPr>
          </a:p>
          <a:p>
            <a:pPr marL="644525" marR="236220" indent="-1905">
              <a:lnSpc>
                <a:spcPts val="2060"/>
              </a:lnSpc>
              <a:spcBef>
                <a:spcPts val="1220"/>
              </a:spcBef>
            </a:pPr>
            <a:r>
              <a:rPr sz="2000" spc="-80" dirty="0">
                <a:latin typeface="Calibri" panose="020F0502020204030204" charset="0"/>
                <a:cs typeface="Calibri" panose="020F0502020204030204" charset="0"/>
              </a:rPr>
              <a:t>Actionable</a:t>
            </a:r>
            <a:r>
              <a:rPr sz="2000" spc="52" dirty="0">
                <a:latin typeface="Calibri" panose="020F0502020204030204" charset="0"/>
                <a:cs typeface="Calibri" panose="020F0502020204030204" charset="0"/>
              </a:rPr>
              <a:t> </a:t>
            </a:r>
            <a:r>
              <a:rPr sz="2000" spc="-87" dirty="0">
                <a:latin typeface="Calibri" panose="020F0502020204030204" charset="0"/>
                <a:cs typeface="Calibri" panose="020F0502020204030204" charset="0"/>
              </a:rPr>
              <a:t>Recommendations:</a:t>
            </a:r>
            <a:r>
              <a:rPr sz="2000" spc="-77" dirty="0">
                <a:latin typeface="Calibri" panose="020F0502020204030204" charset="0"/>
                <a:cs typeface="Calibri" panose="020F0502020204030204" charset="0"/>
              </a:rPr>
              <a:t> </a:t>
            </a:r>
            <a:r>
              <a:rPr sz="2000" spc="-21" dirty="0">
                <a:latin typeface="Calibri" panose="020F0502020204030204" charset="0"/>
                <a:cs typeface="Calibri" panose="020F0502020204030204" charset="0"/>
              </a:rPr>
              <a:t>Suggests </a:t>
            </a:r>
            <a:r>
              <a:rPr sz="2000" spc="-101" dirty="0">
                <a:latin typeface="Calibri" panose="020F0502020204030204" charset="0"/>
                <a:cs typeface="Calibri" panose="020F0502020204030204" charset="0"/>
              </a:rPr>
              <a:t>suitable</a:t>
            </a:r>
            <a:r>
              <a:rPr sz="2000" spc="7" dirty="0">
                <a:latin typeface="Calibri" panose="020F0502020204030204" charset="0"/>
                <a:cs typeface="Calibri" panose="020F0502020204030204" charset="0"/>
              </a:rPr>
              <a:t> </a:t>
            </a:r>
            <a:r>
              <a:rPr sz="2000" spc="-136" dirty="0">
                <a:latin typeface="Calibri" panose="020F0502020204030204" charset="0"/>
                <a:cs typeface="Calibri" panose="020F0502020204030204" charset="0"/>
              </a:rPr>
              <a:t>treatment</a:t>
            </a:r>
            <a:r>
              <a:rPr sz="2000" spc="42" dirty="0">
                <a:latin typeface="Calibri" panose="020F0502020204030204" charset="0"/>
                <a:cs typeface="Calibri" panose="020F0502020204030204" charset="0"/>
              </a:rPr>
              <a:t> </a:t>
            </a:r>
            <a:r>
              <a:rPr sz="2000" spc="-105" dirty="0">
                <a:latin typeface="Calibri" panose="020F0502020204030204" charset="0"/>
                <a:cs typeface="Calibri" panose="020F0502020204030204" charset="0"/>
              </a:rPr>
              <a:t>options</a:t>
            </a:r>
            <a:r>
              <a:rPr sz="2000" spc="-24" dirty="0">
                <a:latin typeface="Calibri" panose="020F0502020204030204" charset="0"/>
                <a:cs typeface="Calibri" panose="020F0502020204030204" charset="0"/>
              </a:rPr>
              <a:t> </a:t>
            </a:r>
            <a:r>
              <a:rPr sz="2000" spc="-140" dirty="0">
                <a:latin typeface="Calibri" panose="020F0502020204030204" charset="0"/>
                <a:cs typeface="Calibri" panose="020F0502020204030204" charset="0"/>
              </a:rPr>
              <a:t>(both</a:t>
            </a:r>
            <a:r>
              <a:rPr sz="2000" spc="14" dirty="0">
                <a:latin typeface="Calibri" panose="020F0502020204030204" charset="0"/>
                <a:cs typeface="Calibri" panose="020F0502020204030204" charset="0"/>
              </a:rPr>
              <a:t> </a:t>
            </a:r>
            <a:r>
              <a:rPr sz="2000" spc="-101" dirty="0">
                <a:latin typeface="Calibri" panose="020F0502020204030204" charset="0"/>
                <a:cs typeface="Calibri" panose="020F0502020204030204" charset="0"/>
              </a:rPr>
              <a:t>organic</a:t>
            </a:r>
            <a:r>
              <a:rPr sz="2000" spc="52" dirty="0">
                <a:latin typeface="Calibri" panose="020F0502020204030204" charset="0"/>
                <a:cs typeface="Calibri" panose="020F0502020204030204" charset="0"/>
              </a:rPr>
              <a:t> </a:t>
            </a:r>
            <a:r>
              <a:rPr sz="2000" spc="-70" dirty="0">
                <a:latin typeface="Calibri" panose="020F0502020204030204" charset="0"/>
                <a:cs typeface="Calibri" panose="020F0502020204030204" charset="0"/>
              </a:rPr>
              <a:t>and </a:t>
            </a:r>
            <a:r>
              <a:rPr sz="2000" spc="-105" dirty="0">
                <a:latin typeface="Calibri" panose="020F0502020204030204" charset="0"/>
                <a:cs typeface="Calibri" panose="020F0502020204030204" charset="0"/>
              </a:rPr>
              <a:t>chemical)</a:t>
            </a:r>
            <a:r>
              <a:rPr sz="2000" dirty="0">
                <a:latin typeface="Calibri" panose="020F0502020204030204" charset="0"/>
                <a:cs typeface="Calibri" panose="020F0502020204030204" charset="0"/>
              </a:rPr>
              <a:t> </a:t>
            </a:r>
            <a:r>
              <a:rPr sz="2000" spc="-115" dirty="0">
                <a:latin typeface="Calibri" panose="020F0502020204030204" charset="0"/>
                <a:cs typeface="Calibri" panose="020F0502020204030204" charset="0"/>
              </a:rPr>
              <a:t>and</a:t>
            </a:r>
            <a:r>
              <a:rPr sz="2000" spc="-70" dirty="0">
                <a:latin typeface="Calibri" panose="020F0502020204030204" charset="0"/>
                <a:cs typeface="Calibri" panose="020F0502020204030204" charset="0"/>
              </a:rPr>
              <a:t> </a:t>
            </a:r>
            <a:r>
              <a:rPr sz="2000" spc="-112" dirty="0">
                <a:latin typeface="Calibri" panose="020F0502020204030204" charset="0"/>
                <a:cs typeface="Calibri" panose="020F0502020204030204" charset="0"/>
              </a:rPr>
              <a:t>preventive</a:t>
            </a:r>
            <a:r>
              <a:rPr sz="2000" spc="-3" dirty="0">
                <a:latin typeface="Calibri" panose="020F0502020204030204" charset="0"/>
                <a:cs typeface="Calibri" panose="020F0502020204030204" charset="0"/>
              </a:rPr>
              <a:t> </a:t>
            </a:r>
            <a:r>
              <a:rPr sz="2000" spc="-42" dirty="0">
                <a:latin typeface="Calibri" panose="020F0502020204030204" charset="0"/>
                <a:cs typeface="Calibri" panose="020F0502020204030204" charset="0"/>
              </a:rPr>
              <a:t>measures.</a:t>
            </a:r>
            <a:endParaRPr sz="2000">
              <a:latin typeface="Calibri" panose="020F0502020204030204" charset="0"/>
              <a:cs typeface="Calibri" panose="020F0502020204030204" charset="0"/>
            </a:endParaRPr>
          </a:p>
          <a:p>
            <a:pPr marL="640715" marR="3810" indent="-5715">
              <a:lnSpc>
                <a:spcPct val="89000"/>
              </a:lnSpc>
              <a:spcBef>
                <a:spcPts val="1195"/>
              </a:spcBef>
            </a:pPr>
            <a:r>
              <a:rPr sz="2000" spc="-56" dirty="0">
                <a:latin typeface="Calibri" panose="020F0502020204030204" charset="0"/>
                <a:cs typeface="Calibri" panose="020F0502020204030204" charset="0"/>
              </a:rPr>
              <a:t>Real-</a:t>
            </a:r>
            <a:r>
              <a:rPr sz="2000" spc="-42" dirty="0">
                <a:latin typeface="Calibri" panose="020F0502020204030204" charset="0"/>
                <a:cs typeface="Calibri" panose="020F0502020204030204" charset="0"/>
              </a:rPr>
              <a:t>Time</a:t>
            </a:r>
            <a:r>
              <a:rPr sz="2000" spc="-3" dirty="0">
                <a:latin typeface="Calibri" panose="020F0502020204030204" charset="0"/>
                <a:cs typeface="Calibri" panose="020F0502020204030204" charset="0"/>
              </a:rPr>
              <a:t> </a:t>
            </a:r>
            <a:r>
              <a:rPr sz="2000" spc="-112" dirty="0">
                <a:latin typeface="Calibri" panose="020F0502020204030204" charset="0"/>
                <a:cs typeface="Calibri" panose="020F0502020204030204" charset="0"/>
              </a:rPr>
              <a:t>Weather</a:t>
            </a:r>
            <a:r>
              <a:rPr sz="2000" dirty="0">
                <a:latin typeface="Calibri" panose="020F0502020204030204" charset="0"/>
                <a:cs typeface="Calibri" panose="020F0502020204030204" charset="0"/>
              </a:rPr>
              <a:t> </a:t>
            </a:r>
            <a:r>
              <a:rPr sz="2000" spc="-70" dirty="0">
                <a:latin typeface="Calibri" panose="020F0502020204030204" charset="0"/>
                <a:cs typeface="Calibri" panose="020F0502020204030204" charset="0"/>
              </a:rPr>
              <a:t>Updates:</a:t>
            </a:r>
            <a:r>
              <a:rPr sz="2000" spc="10" dirty="0">
                <a:latin typeface="Calibri" panose="020F0502020204030204" charset="0"/>
                <a:cs typeface="Calibri" panose="020F0502020204030204" charset="0"/>
              </a:rPr>
              <a:t> </a:t>
            </a:r>
            <a:r>
              <a:rPr sz="2000" spc="-63" dirty="0">
                <a:latin typeface="Calibri" panose="020F0502020204030204" charset="0"/>
                <a:cs typeface="Calibri" panose="020F0502020204030204" charset="0"/>
              </a:rPr>
              <a:t>Displays</a:t>
            </a:r>
            <a:r>
              <a:rPr sz="2000" spc="-49" dirty="0">
                <a:latin typeface="Calibri" panose="020F0502020204030204" charset="0"/>
                <a:cs typeface="Calibri" panose="020F0502020204030204" charset="0"/>
              </a:rPr>
              <a:t> </a:t>
            </a:r>
            <a:r>
              <a:rPr sz="2000" spc="-28" dirty="0">
                <a:latin typeface="Calibri" panose="020F0502020204030204" charset="0"/>
                <a:cs typeface="Calibri" panose="020F0502020204030204" charset="0"/>
              </a:rPr>
              <a:t>localized </a:t>
            </a:r>
            <a:r>
              <a:rPr sz="2000" spc="-115" dirty="0">
                <a:latin typeface="Calibri" panose="020F0502020204030204" charset="0"/>
                <a:cs typeface="Calibri" panose="020F0502020204030204" charset="0"/>
              </a:rPr>
              <a:t>weather</a:t>
            </a:r>
            <a:r>
              <a:rPr sz="2000" spc="31" dirty="0">
                <a:latin typeface="Calibri" panose="020F0502020204030204" charset="0"/>
                <a:cs typeface="Calibri" panose="020F0502020204030204" charset="0"/>
              </a:rPr>
              <a:t> </a:t>
            </a:r>
            <a:r>
              <a:rPr sz="2000" spc="-84" dirty="0">
                <a:latin typeface="Calibri" panose="020F0502020204030204" charset="0"/>
                <a:cs typeface="Calibri" panose="020F0502020204030204" charset="0"/>
              </a:rPr>
              <a:t>data</a:t>
            </a:r>
            <a:r>
              <a:rPr sz="2000" spc="-31" dirty="0">
                <a:latin typeface="Calibri" panose="020F0502020204030204" charset="0"/>
                <a:cs typeface="Calibri" panose="020F0502020204030204" charset="0"/>
              </a:rPr>
              <a:t> </a:t>
            </a:r>
            <a:r>
              <a:rPr sz="2000" spc="-108" dirty="0">
                <a:latin typeface="Calibri" panose="020F0502020204030204" charset="0"/>
                <a:cs typeface="Calibri" panose="020F0502020204030204" charset="0"/>
              </a:rPr>
              <a:t>(temperature,</a:t>
            </a:r>
            <a:r>
              <a:rPr sz="2000" spc="45" dirty="0">
                <a:latin typeface="Calibri" panose="020F0502020204030204" charset="0"/>
                <a:cs typeface="Calibri" panose="020F0502020204030204" charset="0"/>
              </a:rPr>
              <a:t> </a:t>
            </a:r>
            <a:r>
              <a:rPr sz="2000" spc="-7" dirty="0">
                <a:latin typeface="Calibri" panose="020F0502020204030204" charset="0"/>
                <a:cs typeface="Calibri" panose="020F0502020204030204" charset="0"/>
              </a:rPr>
              <a:t>humidity, </a:t>
            </a:r>
            <a:r>
              <a:rPr sz="2000" spc="-77" dirty="0">
                <a:latin typeface="Calibri" panose="020F0502020204030204" charset="0"/>
                <a:cs typeface="Calibri" panose="020F0502020204030204" charset="0"/>
              </a:rPr>
              <a:t>conditions)</a:t>
            </a:r>
            <a:r>
              <a:rPr sz="2000" spc="73" dirty="0">
                <a:latin typeface="Calibri" panose="020F0502020204030204" charset="0"/>
                <a:cs typeface="Calibri" panose="020F0502020204030204" charset="0"/>
              </a:rPr>
              <a:t> </a:t>
            </a:r>
            <a:r>
              <a:rPr sz="2000" spc="-84" dirty="0">
                <a:latin typeface="Calibri" panose="020F0502020204030204" charset="0"/>
                <a:cs typeface="Calibri" panose="020F0502020204030204" charset="0"/>
              </a:rPr>
              <a:t>based</a:t>
            </a:r>
            <a:r>
              <a:rPr sz="2000" spc="-80" dirty="0">
                <a:latin typeface="Calibri" panose="020F0502020204030204" charset="0"/>
                <a:cs typeface="Calibri" panose="020F0502020204030204" charset="0"/>
              </a:rPr>
              <a:t> </a:t>
            </a:r>
            <a:r>
              <a:rPr sz="2000" spc="-105" dirty="0">
                <a:latin typeface="Calibri" panose="020F0502020204030204" charset="0"/>
                <a:cs typeface="Calibri" panose="020F0502020204030204" charset="0"/>
              </a:rPr>
              <a:t>on</a:t>
            </a:r>
            <a:r>
              <a:rPr sz="2000" spc="-42" dirty="0">
                <a:latin typeface="Calibri" panose="020F0502020204030204" charset="0"/>
                <a:cs typeface="Calibri" panose="020F0502020204030204" charset="0"/>
              </a:rPr>
              <a:t> </a:t>
            </a:r>
            <a:r>
              <a:rPr sz="2000" spc="-14" dirty="0">
                <a:latin typeface="Calibri" panose="020F0502020204030204" charset="0"/>
                <a:cs typeface="Calibri" panose="020F0502020204030204" charset="0"/>
              </a:rPr>
              <a:t>GPS.</a:t>
            </a:r>
            <a:endParaRPr sz="2000">
              <a:latin typeface="Calibri" panose="020F0502020204030204" charset="0"/>
              <a:cs typeface="Calibri" panose="020F0502020204030204" charset="0"/>
            </a:endParaRPr>
          </a:p>
          <a:p>
            <a:pPr marL="642620" marR="247015">
              <a:lnSpc>
                <a:spcPts val="2060"/>
              </a:lnSpc>
              <a:spcBef>
                <a:spcPts val="1250"/>
              </a:spcBef>
            </a:pPr>
            <a:r>
              <a:rPr sz="2000" spc="-112" dirty="0">
                <a:latin typeface="Calibri" panose="020F0502020204030204" charset="0"/>
                <a:cs typeface="Calibri" panose="020F0502020204030204" charset="0"/>
              </a:rPr>
              <a:t>AI</a:t>
            </a:r>
            <a:r>
              <a:rPr sz="2000" spc="-105" dirty="0">
                <a:latin typeface="Calibri" panose="020F0502020204030204" charset="0"/>
                <a:cs typeface="Calibri" panose="020F0502020204030204" charset="0"/>
              </a:rPr>
              <a:t> </a:t>
            </a:r>
            <a:r>
              <a:rPr sz="2000" spc="-108" dirty="0">
                <a:latin typeface="Calibri" panose="020F0502020204030204" charset="0"/>
                <a:cs typeface="Calibri" panose="020F0502020204030204" charset="0"/>
              </a:rPr>
              <a:t>Chatbot</a:t>
            </a:r>
            <a:r>
              <a:rPr sz="2000" spc="-80" dirty="0">
                <a:latin typeface="Calibri" panose="020F0502020204030204" charset="0"/>
                <a:cs typeface="Calibri" panose="020F0502020204030204" charset="0"/>
              </a:rPr>
              <a:t> </a:t>
            </a:r>
            <a:r>
              <a:rPr sz="2000" spc="-87" dirty="0">
                <a:latin typeface="Calibri" panose="020F0502020204030204" charset="0"/>
                <a:cs typeface="Calibri" panose="020F0502020204030204" charset="0"/>
              </a:rPr>
              <a:t>Assistant:</a:t>
            </a:r>
            <a:r>
              <a:rPr sz="2000" spc="52" dirty="0">
                <a:latin typeface="Calibri" panose="020F0502020204030204" charset="0"/>
                <a:cs typeface="Calibri" panose="020F0502020204030204" charset="0"/>
              </a:rPr>
              <a:t> </a:t>
            </a:r>
            <a:r>
              <a:rPr sz="2000" spc="-192" dirty="0">
                <a:latin typeface="Calibri" panose="020F0502020204030204" charset="0"/>
                <a:cs typeface="Calibri" panose="020F0502020204030204" charset="0"/>
              </a:rPr>
              <a:t>An</a:t>
            </a:r>
            <a:r>
              <a:rPr sz="2000" spc="-115" dirty="0">
                <a:latin typeface="Calibri" panose="020F0502020204030204" charset="0"/>
                <a:cs typeface="Calibri" panose="020F0502020204030204" charset="0"/>
              </a:rPr>
              <a:t> </a:t>
            </a:r>
            <a:r>
              <a:rPr sz="2000" spc="-112" dirty="0">
                <a:latin typeface="Calibri" panose="020F0502020204030204" charset="0"/>
                <a:cs typeface="Calibri" panose="020F0502020204030204" charset="0"/>
              </a:rPr>
              <a:t>intelligent</a:t>
            </a:r>
            <a:r>
              <a:rPr sz="2000" spc="24" dirty="0">
                <a:latin typeface="Calibri" panose="020F0502020204030204" charset="0"/>
                <a:cs typeface="Calibri" panose="020F0502020204030204" charset="0"/>
              </a:rPr>
              <a:t> </a:t>
            </a:r>
            <a:r>
              <a:rPr sz="2000" spc="-126" dirty="0">
                <a:latin typeface="Calibri" panose="020F0502020204030204" charset="0"/>
                <a:cs typeface="Calibri" panose="020F0502020204030204" charset="0"/>
              </a:rPr>
              <a:t>agent</a:t>
            </a:r>
            <a:r>
              <a:rPr sz="2000" spc="-84" dirty="0">
                <a:latin typeface="Calibri" panose="020F0502020204030204" charset="0"/>
                <a:cs typeface="Calibri" panose="020F0502020204030204" charset="0"/>
              </a:rPr>
              <a:t> </a:t>
            </a:r>
            <a:r>
              <a:rPr sz="2000" spc="-42" dirty="0">
                <a:latin typeface="Calibri" panose="020F0502020204030204" charset="0"/>
                <a:cs typeface="Calibri" panose="020F0502020204030204" charset="0"/>
              </a:rPr>
              <a:t>for </a:t>
            </a:r>
            <a:r>
              <a:rPr sz="2000" spc="-147" dirty="0">
                <a:latin typeface="Calibri" panose="020F0502020204030204" charset="0"/>
                <a:cs typeface="Calibri" panose="020F0502020204030204" charset="0"/>
              </a:rPr>
              <a:t>farmers</a:t>
            </a:r>
            <a:r>
              <a:rPr sz="2000" spc="-59" dirty="0">
                <a:latin typeface="Calibri" panose="020F0502020204030204" charset="0"/>
                <a:cs typeface="Calibri" panose="020F0502020204030204" charset="0"/>
              </a:rPr>
              <a:t> </a:t>
            </a:r>
            <a:r>
              <a:rPr sz="2000" spc="-108" dirty="0">
                <a:latin typeface="Calibri" panose="020F0502020204030204" charset="0"/>
                <a:cs typeface="Calibri" panose="020F0502020204030204" charset="0"/>
              </a:rPr>
              <a:t>to</a:t>
            </a:r>
            <a:r>
              <a:rPr sz="2000" spc="-91" dirty="0">
                <a:latin typeface="Calibri" panose="020F0502020204030204" charset="0"/>
                <a:cs typeface="Calibri" panose="020F0502020204030204" charset="0"/>
              </a:rPr>
              <a:t> </a:t>
            </a:r>
            <a:r>
              <a:rPr sz="2000" spc="-115" dirty="0">
                <a:latin typeface="Calibri" panose="020F0502020204030204" charset="0"/>
                <a:cs typeface="Calibri" panose="020F0502020204030204" charset="0"/>
              </a:rPr>
              <a:t>ask</a:t>
            </a:r>
            <a:r>
              <a:rPr sz="2000" spc="-98" dirty="0">
                <a:latin typeface="Calibri" panose="020F0502020204030204" charset="0"/>
                <a:cs typeface="Calibri" panose="020F0502020204030204" charset="0"/>
              </a:rPr>
              <a:t> </a:t>
            </a:r>
            <a:r>
              <a:rPr sz="2000" spc="-129" dirty="0">
                <a:latin typeface="Calibri" panose="020F0502020204030204" charset="0"/>
                <a:cs typeface="Calibri" panose="020F0502020204030204" charset="0"/>
              </a:rPr>
              <a:t>questions</a:t>
            </a:r>
            <a:r>
              <a:rPr sz="2000" spc="56" dirty="0">
                <a:latin typeface="Calibri" panose="020F0502020204030204" charset="0"/>
                <a:cs typeface="Calibri" panose="020F0502020204030204" charset="0"/>
              </a:rPr>
              <a:t> </a:t>
            </a:r>
            <a:r>
              <a:rPr sz="2000" spc="-150" dirty="0">
                <a:latin typeface="Calibri" panose="020F0502020204030204" charset="0"/>
                <a:cs typeface="Calibri" panose="020F0502020204030204" charset="0"/>
              </a:rPr>
              <a:t>about</a:t>
            </a:r>
            <a:r>
              <a:rPr sz="2000" spc="73" dirty="0">
                <a:latin typeface="Calibri" panose="020F0502020204030204" charset="0"/>
                <a:cs typeface="Calibri" panose="020F0502020204030204" charset="0"/>
              </a:rPr>
              <a:t> </a:t>
            </a:r>
            <a:r>
              <a:rPr sz="2000" spc="-24" dirty="0">
                <a:latin typeface="Calibri" panose="020F0502020204030204" charset="0"/>
                <a:cs typeface="Calibri" panose="020F0502020204030204" charset="0"/>
              </a:rPr>
              <a:t>general </a:t>
            </a:r>
            <a:r>
              <a:rPr sz="2000" spc="-122" dirty="0">
                <a:latin typeface="Calibri" panose="020F0502020204030204" charset="0"/>
                <a:cs typeface="Calibri" panose="020F0502020204030204" charset="0"/>
              </a:rPr>
              <a:t>agriculture</a:t>
            </a:r>
            <a:r>
              <a:rPr sz="2000" spc="84" dirty="0">
                <a:latin typeface="Calibri" panose="020F0502020204030204" charset="0"/>
                <a:cs typeface="Calibri" panose="020F0502020204030204" charset="0"/>
              </a:rPr>
              <a:t> </a:t>
            </a:r>
            <a:r>
              <a:rPr sz="2000" spc="-133" dirty="0">
                <a:latin typeface="Calibri" panose="020F0502020204030204" charset="0"/>
                <a:cs typeface="Calibri" panose="020F0502020204030204" charset="0"/>
              </a:rPr>
              <a:t>and</a:t>
            </a:r>
            <a:r>
              <a:rPr sz="2000" spc="-52" dirty="0">
                <a:latin typeface="Calibri" panose="020F0502020204030204" charset="0"/>
                <a:cs typeface="Calibri" panose="020F0502020204030204" charset="0"/>
              </a:rPr>
              <a:t> </a:t>
            </a:r>
            <a:r>
              <a:rPr sz="2000" spc="-147" dirty="0">
                <a:latin typeface="Calibri" panose="020F0502020204030204" charset="0"/>
                <a:cs typeface="Calibri" panose="020F0502020204030204" charset="0"/>
              </a:rPr>
              <a:t>crop</a:t>
            </a:r>
            <a:r>
              <a:rPr sz="2000" spc="-42" dirty="0">
                <a:latin typeface="Calibri" panose="020F0502020204030204" charset="0"/>
                <a:cs typeface="Calibri" panose="020F0502020204030204" charset="0"/>
              </a:rPr>
              <a:t> </a:t>
            </a:r>
            <a:r>
              <a:rPr sz="2000" spc="-14" dirty="0">
                <a:latin typeface="Calibri" panose="020F0502020204030204" charset="0"/>
                <a:cs typeface="Calibri" panose="020F0502020204030204" charset="0"/>
              </a:rPr>
              <a:t>health.</a:t>
            </a:r>
            <a:endParaRPr sz="2000">
              <a:latin typeface="Calibri" panose="020F0502020204030204" charset="0"/>
              <a:cs typeface="Calibri" panose="020F0502020204030204" charset="0"/>
            </a:endParaRPr>
          </a:p>
        </p:txBody>
      </p:sp>
      <p:sp>
        <p:nvSpPr>
          <p:cNvPr id="9" name="object 9"/>
          <p:cNvSpPr txBox="1">
            <a:spLocks noGrp="1"/>
          </p:cNvSpPr>
          <p:nvPr>
            <p:ph sz="half" idx="3"/>
          </p:nvPr>
        </p:nvSpPr>
        <p:spPr>
          <a:xfrm>
            <a:off x="6096000" y="1177410"/>
            <a:ext cx="5896303" cy="3596640"/>
          </a:xfrm>
          <a:prstGeom prst="rect">
            <a:avLst/>
          </a:prstGeom>
        </p:spPr>
        <p:txBody>
          <a:bodyPr vert="horz" wrap="square" lIns="0" tIns="246764" rIns="0" bIns="0" rtlCol="0">
            <a:spAutoFit/>
          </a:bodyPr>
          <a:lstStyle/>
          <a:p>
            <a:pPr marL="8890">
              <a:lnSpc>
                <a:spcPct val="100000"/>
              </a:lnSpc>
              <a:spcBef>
                <a:spcPts val="1945"/>
              </a:spcBef>
            </a:pPr>
            <a:r>
              <a:rPr sz="2000" dirty="0">
                <a:solidFill>
                  <a:srgbClr val="2F2F2F"/>
                </a:solidFill>
                <a:latin typeface="Calibri" panose="020F0502020204030204" charset="0"/>
                <a:cs typeface="Calibri" panose="020F0502020204030204" charset="0"/>
              </a:rPr>
              <a:t>Out</a:t>
            </a:r>
            <a:r>
              <a:rPr sz="2000" spc="-136" dirty="0">
                <a:solidFill>
                  <a:srgbClr val="2F2F2F"/>
                </a:solidFill>
                <a:latin typeface="Calibri" panose="020F0502020204030204" charset="0"/>
                <a:cs typeface="Calibri" panose="020F0502020204030204" charset="0"/>
              </a:rPr>
              <a:t> </a:t>
            </a:r>
            <a:r>
              <a:rPr sz="2000" dirty="0">
                <a:solidFill>
                  <a:srgbClr val="242424"/>
                </a:solidFill>
                <a:latin typeface="Calibri" panose="020F0502020204030204" charset="0"/>
                <a:cs typeface="Calibri" panose="020F0502020204030204" charset="0"/>
              </a:rPr>
              <a:t>of</a:t>
            </a:r>
            <a:r>
              <a:rPr sz="2000" spc="-91" dirty="0">
                <a:solidFill>
                  <a:srgbClr val="242424"/>
                </a:solidFill>
                <a:latin typeface="Calibri" panose="020F0502020204030204" charset="0"/>
                <a:cs typeface="Calibri" panose="020F0502020204030204" charset="0"/>
              </a:rPr>
              <a:t> </a:t>
            </a:r>
            <a:r>
              <a:rPr sz="2000" spc="42" dirty="0">
                <a:latin typeface="Calibri" panose="020F0502020204030204" charset="0"/>
                <a:cs typeface="Calibri" panose="020F0502020204030204" charset="0"/>
              </a:rPr>
              <a:t>Scope:</a:t>
            </a:r>
            <a:r>
              <a:rPr sz="2000" spc="-147" dirty="0">
                <a:latin typeface="Calibri" panose="020F0502020204030204" charset="0"/>
                <a:cs typeface="Calibri" panose="020F0502020204030204" charset="0"/>
              </a:rPr>
              <a:t> </a:t>
            </a:r>
            <a:r>
              <a:rPr sz="2000" spc="-7" dirty="0">
                <a:solidFill>
                  <a:srgbClr val="262626"/>
                </a:solidFill>
                <a:latin typeface="Calibri" panose="020F0502020204030204" charset="0"/>
                <a:cs typeface="Calibri" panose="020F0502020204030204" charset="0"/>
              </a:rPr>
              <a:t>Future</a:t>
            </a:r>
            <a:r>
              <a:rPr sz="2000" spc="-94" dirty="0">
                <a:solidFill>
                  <a:srgbClr val="262626"/>
                </a:solidFill>
                <a:latin typeface="Calibri" panose="020F0502020204030204" charset="0"/>
                <a:cs typeface="Calibri" panose="020F0502020204030204" charset="0"/>
              </a:rPr>
              <a:t> </a:t>
            </a:r>
            <a:r>
              <a:rPr sz="2000" spc="35" dirty="0">
                <a:latin typeface="Calibri" panose="020F0502020204030204" charset="0"/>
                <a:cs typeface="Calibri" panose="020F0502020204030204" charset="0"/>
              </a:rPr>
              <a:t>Considerations</a:t>
            </a:r>
            <a:endParaRPr sz="2000" spc="35" dirty="0">
              <a:latin typeface="Calibri" panose="020F0502020204030204" charset="0"/>
              <a:cs typeface="Calibri" panose="020F0502020204030204" charset="0"/>
            </a:endParaRPr>
          </a:p>
          <a:p>
            <a:pPr marL="482600">
              <a:lnSpc>
                <a:spcPct val="100000"/>
              </a:lnSpc>
              <a:spcBef>
                <a:spcPts val="1390"/>
              </a:spcBef>
            </a:pPr>
            <a:r>
              <a:rPr sz="2000" spc="-140" dirty="0">
                <a:solidFill>
                  <a:srgbClr val="000000"/>
                </a:solidFill>
                <a:latin typeface="Calibri" panose="020F0502020204030204" charset="0"/>
                <a:cs typeface="Calibri" panose="020F0502020204030204" charset="0"/>
              </a:rPr>
              <a:t>Marketplace</a:t>
            </a:r>
            <a:r>
              <a:rPr sz="2000" spc="101" dirty="0">
                <a:solidFill>
                  <a:srgbClr val="000000"/>
                </a:solidFill>
                <a:latin typeface="Calibri" panose="020F0502020204030204" charset="0"/>
                <a:cs typeface="Calibri" panose="020F0502020204030204" charset="0"/>
              </a:rPr>
              <a:t> </a:t>
            </a:r>
            <a:r>
              <a:rPr sz="2000" spc="-108" dirty="0">
                <a:solidFill>
                  <a:srgbClr val="000000"/>
                </a:solidFill>
                <a:latin typeface="Calibri" panose="020F0502020204030204" charset="0"/>
                <a:cs typeface="Calibri" panose="020F0502020204030204" charset="0"/>
              </a:rPr>
              <a:t>for</a:t>
            </a:r>
            <a:r>
              <a:rPr sz="2000" spc="-174" dirty="0">
                <a:solidFill>
                  <a:srgbClr val="000000"/>
                </a:solidFill>
                <a:latin typeface="Calibri" panose="020F0502020204030204" charset="0"/>
                <a:cs typeface="Calibri" panose="020F0502020204030204" charset="0"/>
              </a:rPr>
              <a:t> </a:t>
            </a:r>
            <a:r>
              <a:rPr sz="2000" spc="-87" dirty="0">
                <a:solidFill>
                  <a:srgbClr val="000000"/>
                </a:solidFill>
                <a:latin typeface="Calibri" panose="020F0502020204030204" charset="0"/>
                <a:cs typeface="Calibri" panose="020F0502020204030204" charset="0"/>
              </a:rPr>
              <a:t>agricultural</a:t>
            </a:r>
            <a:r>
              <a:rPr sz="2000" spc="42" dirty="0">
                <a:solidFill>
                  <a:srgbClr val="000000"/>
                </a:solidFill>
                <a:latin typeface="Calibri" panose="020F0502020204030204" charset="0"/>
                <a:cs typeface="Calibri" panose="020F0502020204030204" charset="0"/>
              </a:rPr>
              <a:t> </a:t>
            </a:r>
            <a:r>
              <a:rPr sz="2000" spc="-35" dirty="0">
                <a:solidFill>
                  <a:srgbClr val="000000"/>
                </a:solidFill>
                <a:latin typeface="Calibri" panose="020F0502020204030204" charset="0"/>
                <a:cs typeface="Calibri" panose="020F0502020204030204" charset="0"/>
              </a:rPr>
              <a:t>products.</a:t>
            </a:r>
            <a:endParaRPr sz="2000" dirty="0">
              <a:latin typeface="Calibri" panose="020F0502020204030204" charset="0"/>
              <a:cs typeface="Calibri" panose="020F0502020204030204" charset="0"/>
            </a:endParaRPr>
          </a:p>
          <a:p>
            <a:pPr marL="481330" marR="433705">
              <a:lnSpc>
                <a:spcPct val="199000"/>
              </a:lnSpc>
              <a:spcBef>
                <a:spcPts val="350"/>
              </a:spcBef>
            </a:pPr>
            <a:r>
              <a:rPr sz="2000" spc="-142" dirty="0">
                <a:solidFill>
                  <a:srgbClr val="000000"/>
                </a:solidFill>
                <a:latin typeface="Calibri" panose="020F0502020204030204" charset="0"/>
                <a:cs typeface="Calibri" panose="020F0502020204030204" charset="0"/>
              </a:rPr>
              <a:t>Advanced</a:t>
            </a:r>
            <a:r>
              <a:rPr sz="2000" spc="31" dirty="0">
                <a:solidFill>
                  <a:srgbClr val="000000"/>
                </a:solidFill>
                <a:latin typeface="Calibri" panose="020F0502020204030204" charset="0"/>
                <a:cs typeface="Calibri" panose="020F0502020204030204" charset="0"/>
              </a:rPr>
              <a:t> </a:t>
            </a:r>
            <a:r>
              <a:rPr sz="2000" spc="-119" dirty="0">
                <a:solidFill>
                  <a:srgbClr val="000000"/>
                </a:solidFill>
                <a:latin typeface="Calibri" panose="020F0502020204030204" charset="0"/>
                <a:cs typeface="Calibri" panose="020F0502020204030204" charset="0"/>
              </a:rPr>
              <a:t>automation</a:t>
            </a:r>
            <a:r>
              <a:rPr sz="2000" spc="84" dirty="0">
                <a:solidFill>
                  <a:srgbClr val="000000"/>
                </a:solidFill>
                <a:latin typeface="Calibri" panose="020F0502020204030204" charset="0"/>
                <a:cs typeface="Calibri" panose="020F0502020204030204" charset="0"/>
              </a:rPr>
              <a:t> </a:t>
            </a:r>
            <a:r>
              <a:rPr sz="2000" spc="-84" dirty="0">
                <a:solidFill>
                  <a:srgbClr val="000000"/>
                </a:solidFill>
                <a:latin typeface="Calibri" panose="020F0502020204030204" charset="0"/>
                <a:cs typeface="Calibri" panose="020F0502020204030204" charset="0"/>
              </a:rPr>
              <a:t>tools</a:t>
            </a:r>
            <a:r>
              <a:rPr sz="2000" spc="-98" dirty="0">
                <a:solidFill>
                  <a:srgbClr val="000000"/>
                </a:solidFill>
                <a:latin typeface="Calibri" panose="020F0502020204030204" charset="0"/>
                <a:cs typeface="Calibri" panose="020F0502020204030204" charset="0"/>
              </a:rPr>
              <a:t> </a:t>
            </a:r>
            <a:r>
              <a:rPr sz="2000" spc="-101" dirty="0">
                <a:solidFill>
                  <a:srgbClr val="000000"/>
                </a:solidFill>
                <a:latin typeface="Calibri" panose="020F0502020204030204" charset="0"/>
                <a:cs typeface="Calibri" panose="020F0502020204030204" charset="0"/>
              </a:rPr>
              <a:t>(e.g.,</a:t>
            </a:r>
            <a:r>
              <a:rPr sz="2000" spc="-77" dirty="0">
                <a:solidFill>
                  <a:srgbClr val="000000"/>
                </a:solidFill>
                <a:latin typeface="Calibri" panose="020F0502020204030204" charset="0"/>
                <a:cs typeface="Calibri" panose="020F0502020204030204" charset="0"/>
              </a:rPr>
              <a:t> </a:t>
            </a:r>
            <a:r>
              <a:rPr sz="2000" spc="-7" dirty="0">
                <a:solidFill>
                  <a:srgbClr val="000000"/>
                </a:solidFill>
                <a:latin typeface="Calibri" panose="020F0502020204030204" charset="0"/>
                <a:cs typeface="Calibri" panose="020F0502020204030204" charset="0"/>
              </a:rPr>
              <a:t>drones). </a:t>
            </a:r>
            <a:r>
              <a:rPr sz="2000" spc="-147" dirty="0">
                <a:solidFill>
                  <a:srgbClr val="000000"/>
                </a:solidFill>
                <a:latin typeface="Calibri" panose="020F0502020204030204" charset="0"/>
                <a:cs typeface="Calibri" panose="020F0502020204030204" charset="0"/>
              </a:rPr>
              <a:t>Automated</a:t>
            </a:r>
            <a:r>
              <a:rPr sz="2000" spc="42" dirty="0">
                <a:solidFill>
                  <a:srgbClr val="000000"/>
                </a:solidFill>
                <a:latin typeface="Calibri" panose="020F0502020204030204" charset="0"/>
                <a:cs typeface="Calibri" panose="020F0502020204030204" charset="0"/>
              </a:rPr>
              <a:t> </a:t>
            </a:r>
            <a:r>
              <a:rPr sz="2000" spc="-94" dirty="0">
                <a:solidFill>
                  <a:srgbClr val="000000"/>
                </a:solidFill>
                <a:latin typeface="Calibri" panose="020F0502020204030204" charset="0"/>
                <a:cs typeface="Calibri" panose="020F0502020204030204" charset="0"/>
              </a:rPr>
              <a:t>irrigation</a:t>
            </a:r>
            <a:r>
              <a:rPr sz="2000" spc="77" dirty="0">
                <a:solidFill>
                  <a:srgbClr val="000000"/>
                </a:solidFill>
                <a:latin typeface="Calibri" panose="020F0502020204030204" charset="0"/>
                <a:cs typeface="Calibri" panose="020F0502020204030204" charset="0"/>
              </a:rPr>
              <a:t> </a:t>
            </a:r>
            <a:r>
              <a:rPr sz="2000" spc="-101" dirty="0">
                <a:solidFill>
                  <a:srgbClr val="000000"/>
                </a:solidFill>
                <a:latin typeface="Calibri" panose="020F0502020204030204" charset="0"/>
                <a:cs typeface="Calibri" panose="020F0502020204030204" charset="0"/>
              </a:rPr>
              <a:t>or</a:t>
            </a:r>
            <a:r>
              <a:rPr sz="2000" spc="-177" dirty="0">
                <a:solidFill>
                  <a:srgbClr val="000000"/>
                </a:solidFill>
                <a:latin typeface="Calibri" panose="020F0502020204030204" charset="0"/>
                <a:cs typeface="Calibri" panose="020F0502020204030204" charset="0"/>
              </a:rPr>
              <a:t> </a:t>
            </a:r>
            <a:r>
              <a:rPr sz="2000" spc="-91" dirty="0">
                <a:solidFill>
                  <a:srgbClr val="000000"/>
                </a:solidFill>
                <a:latin typeface="Calibri" panose="020F0502020204030204" charset="0"/>
                <a:cs typeface="Calibri" panose="020F0502020204030204" charset="0"/>
              </a:rPr>
              <a:t>pest </a:t>
            </a:r>
            <a:r>
              <a:rPr sz="2000" spc="-108" dirty="0">
                <a:solidFill>
                  <a:srgbClr val="000000"/>
                </a:solidFill>
                <a:latin typeface="Calibri" panose="020F0502020204030204" charset="0"/>
                <a:cs typeface="Calibri" panose="020F0502020204030204" charset="0"/>
              </a:rPr>
              <a:t>control</a:t>
            </a:r>
            <a:r>
              <a:rPr sz="2000" spc="-21" dirty="0">
                <a:solidFill>
                  <a:srgbClr val="000000"/>
                </a:solidFill>
                <a:latin typeface="Calibri" panose="020F0502020204030204" charset="0"/>
                <a:cs typeface="Calibri" panose="020F0502020204030204" charset="0"/>
              </a:rPr>
              <a:t> </a:t>
            </a:r>
            <a:r>
              <a:rPr sz="2000" spc="-66" dirty="0">
                <a:solidFill>
                  <a:srgbClr val="000000"/>
                </a:solidFill>
                <a:latin typeface="Calibri" panose="020F0502020204030204" charset="0"/>
                <a:cs typeface="Calibri" panose="020F0502020204030204" charset="0"/>
              </a:rPr>
              <a:t>systems. </a:t>
            </a:r>
            <a:r>
              <a:rPr sz="2000" spc="-105" dirty="0">
                <a:solidFill>
                  <a:srgbClr val="000000"/>
                </a:solidFill>
                <a:latin typeface="Calibri" panose="020F0502020204030204" charset="0"/>
                <a:cs typeface="Calibri" panose="020F0502020204030204" charset="0"/>
              </a:rPr>
              <a:t>E-</a:t>
            </a:r>
            <a:r>
              <a:rPr sz="2000" spc="-136" dirty="0">
                <a:solidFill>
                  <a:srgbClr val="000000"/>
                </a:solidFill>
                <a:latin typeface="Calibri" panose="020F0502020204030204" charset="0"/>
                <a:cs typeface="Calibri" panose="020F0502020204030204" charset="0"/>
              </a:rPr>
              <a:t>commerce</a:t>
            </a:r>
            <a:r>
              <a:rPr sz="2000" spc="-7" dirty="0">
                <a:solidFill>
                  <a:srgbClr val="000000"/>
                </a:solidFill>
                <a:latin typeface="Calibri" panose="020F0502020204030204" charset="0"/>
                <a:cs typeface="Calibri" panose="020F0502020204030204" charset="0"/>
              </a:rPr>
              <a:t> </a:t>
            </a:r>
            <a:r>
              <a:rPr sz="2000" spc="-66" dirty="0">
                <a:solidFill>
                  <a:srgbClr val="000000"/>
                </a:solidFill>
                <a:latin typeface="Calibri" panose="020F0502020204030204" charset="0"/>
                <a:cs typeface="Calibri" panose="020F0502020204030204" charset="0"/>
              </a:rPr>
              <a:t>or</a:t>
            </a:r>
            <a:r>
              <a:rPr sz="2000" spc="-164" dirty="0">
                <a:solidFill>
                  <a:srgbClr val="000000"/>
                </a:solidFill>
                <a:latin typeface="Calibri" panose="020F0502020204030204" charset="0"/>
                <a:cs typeface="Calibri" panose="020F0502020204030204" charset="0"/>
              </a:rPr>
              <a:t> </a:t>
            </a:r>
            <a:r>
              <a:rPr sz="2000" spc="-126" dirty="0">
                <a:solidFill>
                  <a:srgbClr val="000000"/>
                </a:solidFill>
                <a:latin typeface="Calibri" panose="020F0502020204030204" charset="0"/>
                <a:cs typeface="Calibri" panose="020F0502020204030204" charset="0"/>
              </a:rPr>
              <a:t>payment</a:t>
            </a:r>
            <a:r>
              <a:rPr sz="2000" spc="52" dirty="0">
                <a:solidFill>
                  <a:srgbClr val="000000"/>
                </a:solidFill>
                <a:latin typeface="Calibri" panose="020F0502020204030204" charset="0"/>
                <a:cs typeface="Calibri" panose="020F0502020204030204" charset="0"/>
              </a:rPr>
              <a:t> </a:t>
            </a:r>
            <a:r>
              <a:rPr sz="2000" spc="-140" dirty="0">
                <a:solidFill>
                  <a:srgbClr val="000000"/>
                </a:solidFill>
                <a:latin typeface="Calibri" panose="020F0502020204030204" charset="0"/>
                <a:cs typeface="Calibri" panose="020F0502020204030204" charset="0"/>
              </a:rPr>
              <a:t>gateway</a:t>
            </a:r>
            <a:r>
              <a:rPr sz="2000" spc="56" dirty="0">
                <a:solidFill>
                  <a:srgbClr val="000000"/>
                </a:solidFill>
                <a:latin typeface="Calibri" panose="020F0502020204030204" charset="0"/>
                <a:cs typeface="Calibri" panose="020F0502020204030204" charset="0"/>
              </a:rPr>
              <a:t> </a:t>
            </a:r>
            <a:r>
              <a:rPr sz="2000" spc="-112" dirty="0">
                <a:solidFill>
                  <a:srgbClr val="000000"/>
                </a:solidFill>
                <a:latin typeface="Calibri" panose="020F0502020204030204" charset="0"/>
                <a:cs typeface="Calibri" panose="020F0502020204030204" charset="0"/>
              </a:rPr>
              <a:t>integration.</a:t>
            </a:r>
            <a:endParaRPr sz="2000" dirty="0">
              <a:latin typeface="Calibri" panose="020F0502020204030204" charset="0"/>
              <a:cs typeface="Calibri" panose="020F0502020204030204" charset="0"/>
            </a:endParaRPr>
          </a:p>
          <a:p>
            <a:pPr>
              <a:lnSpc>
                <a:spcPct val="100000"/>
              </a:lnSpc>
              <a:spcBef>
                <a:spcPts val="455"/>
              </a:spcBef>
            </a:pPr>
            <a:endParaRPr sz="2000" dirty="0">
              <a:latin typeface="Calibri" panose="020F0502020204030204" charset="0"/>
              <a:cs typeface="Calibri" panose="020F0502020204030204" charset="0"/>
            </a:endParaRPr>
          </a:p>
          <a:p>
            <a:pPr marL="481330">
              <a:lnSpc>
                <a:spcPct val="100000"/>
              </a:lnSpc>
              <a:spcBef>
                <a:spcPts val="5"/>
              </a:spcBef>
            </a:pPr>
            <a:r>
              <a:rPr sz="2000" spc="-133" dirty="0">
                <a:solidFill>
                  <a:srgbClr val="000000"/>
                </a:solidFill>
                <a:latin typeface="Calibri" panose="020F0502020204030204" charset="0"/>
                <a:cs typeface="Calibri" panose="020F0502020204030204" charset="0"/>
              </a:rPr>
              <a:t>Real-</a:t>
            </a:r>
            <a:r>
              <a:rPr sz="2000" spc="-142" dirty="0">
                <a:solidFill>
                  <a:srgbClr val="000000"/>
                </a:solidFill>
                <a:latin typeface="Calibri" panose="020F0502020204030204" charset="0"/>
                <a:cs typeface="Calibri" panose="020F0502020204030204" charset="0"/>
              </a:rPr>
              <a:t>time</a:t>
            </a:r>
            <a:r>
              <a:rPr sz="2000" spc="63" dirty="0">
                <a:solidFill>
                  <a:srgbClr val="000000"/>
                </a:solidFill>
                <a:latin typeface="Calibri" panose="020F0502020204030204" charset="0"/>
                <a:cs typeface="Calibri" panose="020F0502020204030204" charset="0"/>
              </a:rPr>
              <a:t> </a:t>
            </a:r>
            <a:r>
              <a:rPr sz="2000" spc="-150" dirty="0">
                <a:solidFill>
                  <a:srgbClr val="000000"/>
                </a:solidFill>
                <a:latin typeface="Calibri" panose="020F0502020204030204" charset="0"/>
                <a:cs typeface="Calibri" panose="020F0502020204030204" charset="0"/>
              </a:rPr>
              <a:t>community</a:t>
            </a:r>
            <a:r>
              <a:rPr sz="2000" spc="73" dirty="0">
                <a:solidFill>
                  <a:srgbClr val="000000"/>
                </a:solidFill>
                <a:latin typeface="Calibri" panose="020F0502020204030204" charset="0"/>
                <a:cs typeface="Calibri" panose="020F0502020204030204" charset="0"/>
              </a:rPr>
              <a:t> </a:t>
            </a:r>
            <a:r>
              <a:rPr sz="2000" spc="-133" dirty="0">
                <a:solidFill>
                  <a:srgbClr val="000000"/>
                </a:solidFill>
                <a:latin typeface="Calibri" panose="020F0502020204030204" charset="0"/>
                <a:cs typeface="Calibri" panose="020F0502020204030204" charset="0"/>
              </a:rPr>
              <a:t>or</a:t>
            </a:r>
            <a:r>
              <a:rPr sz="2000" spc="-167" dirty="0">
                <a:solidFill>
                  <a:srgbClr val="000000"/>
                </a:solidFill>
                <a:latin typeface="Calibri" panose="020F0502020204030204" charset="0"/>
                <a:cs typeface="Calibri" panose="020F0502020204030204" charset="0"/>
              </a:rPr>
              <a:t> </a:t>
            </a:r>
            <a:r>
              <a:rPr sz="2000" spc="-115" dirty="0">
                <a:solidFill>
                  <a:srgbClr val="000000"/>
                </a:solidFill>
                <a:latin typeface="Calibri" panose="020F0502020204030204" charset="0"/>
                <a:cs typeface="Calibri" panose="020F0502020204030204" charset="0"/>
              </a:rPr>
              <a:t>chat</a:t>
            </a:r>
            <a:r>
              <a:rPr sz="2000" spc="-52" dirty="0">
                <a:solidFill>
                  <a:srgbClr val="000000"/>
                </a:solidFill>
                <a:latin typeface="Calibri" panose="020F0502020204030204" charset="0"/>
                <a:cs typeface="Calibri" panose="020F0502020204030204" charset="0"/>
              </a:rPr>
              <a:t> </a:t>
            </a:r>
            <a:r>
              <a:rPr sz="2000" spc="-56" dirty="0">
                <a:solidFill>
                  <a:srgbClr val="000000"/>
                </a:solidFill>
                <a:latin typeface="Calibri" panose="020F0502020204030204" charset="0"/>
                <a:cs typeface="Calibri" panose="020F0502020204030204" charset="0"/>
              </a:rPr>
              <a:t>features.</a:t>
            </a:r>
            <a:endParaRPr sz="2000" dirty="0">
              <a:latin typeface="Calibri" panose="020F0502020204030204" charset="0"/>
              <a:cs typeface="Calibri" panose="020F0502020204030204" charset="0"/>
            </a:endParaRPr>
          </a:p>
        </p:txBody>
      </p:sp>
      <p:sp>
        <p:nvSpPr>
          <p:cNvPr id="10" name="object 10"/>
          <p:cNvSpPr txBox="1"/>
          <p:nvPr/>
        </p:nvSpPr>
        <p:spPr>
          <a:xfrm>
            <a:off x="11237915" y="6594155"/>
            <a:ext cx="863452" cy="172319"/>
          </a:xfrm>
          <a:prstGeom prst="rect">
            <a:avLst/>
          </a:prstGeom>
        </p:spPr>
        <p:txBody>
          <a:bodyPr vert="horz" wrap="square" lIns="0" tIns="11076" rIns="0" bIns="0" rtlCol="0">
            <a:spAutoFit/>
          </a:bodyPr>
          <a:lstStyle/>
          <a:p>
            <a:pPr marL="8890">
              <a:spcBef>
                <a:spcPts val="85"/>
              </a:spcBef>
              <a:tabLst>
                <a:tab pos="171450" algn="l"/>
              </a:tabLst>
            </a:pPr>
            <a:endParaRPr sz="1045" dirty="0">
              <a:latin typeface="Calibri" panose="020F0502020204030204"/>
              <a:cs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07060" y="751840"/>
            <a:ext cx="4822190" cy="1325880"/>
          </a:xfrm>
        </p:spPr>
        <p:txBody>
          <a:bodyPr>
            <a:normAutofit fontScale="90000"/>
          </a:bodyPr>
          <a:p>
            <a:r>
              <a:rPr lang="en-US" altLang="en-US">
                <a:solidFill>
                  <a:schemeClr val="accent6">
                    <a:lumMod val="50000"/>
                  </a:schemeClr>
                </a:solidFill>
              </a:rPr>
              <a:t>External Interface Requirements</a:t>
            </a:r>
            <a:br>
              <a:rPr lang="en-US" altLang="en-US">
                <a:solidFill>
                  <a:schemeClr val="accent6">
                    <a:lumMod val="50000"/>
                  </a:schemeClr>
                </a:solidFill>
              </a:rPr>
            </a:br>
            <a:endParaRPr lang="en-US" altLang="en-US">
              <a:solidFill>
                <a:schemeClr val="accent6">
                  <a:lumMod val="50000"/>
                </a:schemeClr>
              </a:solidFill>
            </a:endParaRPr>
          </a:p>
        </p:txBody>
      </p:sp>
      <p:sp>
        <p:nvSpPr>
          <p:cNvPr id="7" name="Text Box 6"/>
          <p:cNvSpPr txBox="1"/>
          <p:nvPr/>
        </p:nvSpPr>
        <p:spPr>
          <a:xfrm>
            <a:off x="501650" y="1972310"/>
            <a:ext cx="5080000" cy="4511040"/>
          </a:xfrm>
          <a:prstGeom prst="rect">
            <a:avLst/>
          </a:prstGeom>
        </p:spPr>
        <p:txBody>
          <a:bodyPr>
            <a:noAutofit/>
          </a:bodyPr>
          <a:p>
            <a:pPr fontAlgn="base">
              <a:spcBef>
                <a:spcPts val="800"/>
              </a:spcBef>
              <a:spcAft>
                <a:spcPct val="0"/>
              </a:spcAft>
              <a:buFont typeface="Arial" panose="020B0604020202020204"/>
              <a:buChar char="•"/>
            </a:pPr>
            <a:r>
              <a:rPr lang="en-US" sz="2400" b="0" i="0">
                <a:solidFill>
                  <a:srgbClr val="000000"/>
                </a:solidFill>
                <a:latin typeface="Calibri" panose="020F0502020204030204"/>
                <a:ea typeface="Calibri" panose="020F0502020204030204"/>
              </a:rPr>
              <a:t> T</a:t>
            </a:r>
            <a:r>
              <a:rPr sz="2400" b="0" i="0">
                <a:solidFill>
                  <a:srgbClr val="000000"/>
                </a:solidFill>
                <a:latin typeface="Calibri" panose="020F0502020204030204"/>
                <a:ea typeface="Calibri" panose="020F0502020204030204"/>
              </a:rPr>
              <a:t>he application requires Android 8.0 or later</a:t>
            </a:r>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versions.</a:t>
            </a:r>
            <a:endParaRPr sz="2400" b="0" i="0">
              <a:solidFill>
                <a:srgbClr val="000000"/>
              </a:solidFill>
              <a:latin typeface="Calibri" panose="020F0502020204030204"/>
              <a:ea typeface="Calibri" panose="020F0502020204030204"/>
            </a:endParaRPr>
          </a:p>
          <a:p>
            <a:pPr fontAlgn="base">
              <a:spcBef>
                <a:spcPts val="800"/>
              </a:spcBef>
              <a:spcAft>
                <a:spcPct val="0"/>
              </a:spcAft>
              <a:buFont typeface="Arial" panose="020B0604020202020204"/>
              <a:buChar char="•"/>
            </a:pPr>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Minimum device specifications include 2 GB of system RAM.</a:t>
            </a:r>
            <a:endParaRPr sz="2400" b="0" i="0">
              <a:solidFill>
                <a:srgbClr val="000000"/>
              </a:solidFill>
              <a:latin typeface="Calibri" panose="020F0502020204030204"/>
              <a:ea typeface="Calibri" panose="020F0502020204030204"/>
            </a:endParaRPr>
          </a:p>
          <a:p>
            <a:pPr fontAlgn="base">
              <a:spcBef>
                <a:spcPts val="800"/>
              </a:spcBef>
              <a:spcAft>
                <a:spcPct val="0"/>
              </a:spcAft>
              <a:buFont typeface="Arial" panose="020B0604020202020204"/>
              <a:buChar char="•"/>
            </a:pPr>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A minimum of 100 MB of free storage space is necessary.</a:t>
            </a:r>
            <a:endParaRPr sz="2400" b="0" i="0">
              <a:solidFill>
                <a:srgbClr val="000000"/>
              </a:solidFill>
              <a:latin typeface="Calibri" panose="020F0502020204030204"/>
              <a:ea typeface="Calibri" panose="020F0502020204030204"/>
            </a:endParaRPr>
          </a:p>
          <a:p>
            <a:pPr fontAlgn="base">
              <a:spcBef>
                <a:spcPts val="800"/>
              </a:spcBef>
              <a:spcAft>
                <a:spcPct val="0"/>
              </a:spcAft>
              <a:buFont typeface="Arial" panose="020B0604020202020204"/>
              <a:buChar char="•"/>
            </a:pPr>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Rear camera resolution must be at least 8 MP for image capture.</a:t>
            </a:r>
            <a:endParaRPr sz="2400" b="0" i="0">
              <a:solidFill>
                <a:srgbClr val="000000"/>
              </a:solidFill>
              <a:latin typeface="Calibri" panose="020F0502020204030204"/>
              <a:ea typeface="Calibri" panose="020F0502020204030204"/>
            </a:endParaRPr>
          </a:p>
          <a:p>
            <a:pPr fontAlgn="base">
              <a:spcBef>
                <a:spcPts val="800"/>
              </a:spcBef>
              <a:spcAft>
                <a:spcPct val="0"/>
              </a:spcAft>
              <a:buFont typeface="Arial" panose="020B0604020202020204"/>
              <a:buChar char="•"/>
            </a:pPr>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Internet connectivity is mandatory for data synchronization and AI analysis.</a:t>
            </a:r>
            <a:endParaRPr sz="2400" b="0" i="0">
              <a:solidFill>
                <a:srgbClr val="000000"/>
              </a:solidFill>
              <a:latin typeface="Calibri" panose="020F0502020204030204"/>
              <a:ea typeface="Calibri" panose="020F0502020204030204"/>
            </a:endParaRPr>
          </a:p>
        </p:txBody>
      </p:sp>
      <p:sp>
        <p:nvSpPr>
          <p:cNvPr id="3" name="Rounded Rectangle 2"/>
          <p:cNvSpPr/>
          <p:nvPr/>
        </p:nvSpPr>
        <p:spPr>
          <a:xfrm>
            <a:off x="6198870" y="608965"/>
            <a:ext cx="5567045" cy="5821045"/>
          </a:xfrm>
          <a:prstGeom prst="roundRect">
            <a:avLst/>
          </a:prstGeom>
          <a:blipFill rotWithShape="1">
            <a:blip r:embed="rId1"/>
            <a:stretch>
              <a:fillRect/>
            </a:stretch>
          </a:blip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144895" y="464820"/>
            <a:ext cx="5657850" cy="1325880"/>
          </a:xfrm>
        </p:spPr>
        <p:txBody>
          <a:bodyPr/>
          <a:p>
            <a:r>
              <a:rPr lang="en-US" altLang="en-US">
                <a:solidFill>
                  <a:schemeClr val="accent6">
                    <a:lumMod val="50000"/>
                  </a:schemeClr>
                </a:solidFill>
              </a:rPr>
              <a:t>Functional Requirements</a:t>
            </a:r>
            <a:endParaRPr lang="en-US" altLang="en-US">
              <a:solidFill>
                <a:schemeClr val="accent6">
                  <a:lumMod val="50000"/>
                </a:schemeClr>
              </a:solidFill>
            </a:endParaRPr>
          </a:p>
        </p:txBody>
      </p:sp>
      <p:sp>
        <p:nvSpPr>
          <p:cNvPr id="8" name="Text Box 7"/>
          <p:cNvSpPr txBox="1"/>
          <p:nvPr/>
        </p:nvSpPr>
        <p:spPr>
          <a:xfrm>
            <a:off x="6080760" y="1889760"/>
            <a:ext cx="5238750" cy="3780155"/>
          </a:xfrm>
          <a:prstGeom prst="rect">
            <a:avLst/>
          </a:prstGeom>
        </p:spPr>
        <p:txBody>
          <a:bodyPr>
            <a:noAutofit/>
          </a:bodyPr>
          <a:p>
            <a:pPr fontAlgn="base">
              <a:spcBef>
                <a:spcPts val="800"/>
              </a:spcBef>
              <a:spcAft>
                <a:spcPct val="0"/>
              </a:spcAft>
              <a:buFont typeface="Arial" panose="020B0604020202020204"/>
              <a:buChar char="•"/>
            </a:pPr>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Users must register and securely log into the application</a:t>
            </a:r>
            <a:endParaRPr sz="2400" b="0" i="0">
              <a:solidFill>
                <a:srgbClr val="000000"/>
              </a:solidFill>
              <a:latin typeface="Calibri" panose="020F0502020204030204"/>
              <a:ea typeface="Calibri" panose="020F0502020204030204"/>
            </a:endParaRPr>
          </a:p>
          <a:p>
            <a:pPr fontAlgn="base">
              <a:spcBef>
                <a:spcPts val="800"/>
              </a:spcBef>
              <a:spcAft>
                <a:spcPct val="0"/>
              </a:spcAft>
              <a:buFont typeface="Arial" panose="020B0604020202020204"/>
              <a:buChar char="•"/>
            </a:pPr>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The system must use AI to detect plant diseases</a:t>
            </a:r>
            <a:endParaRPr sz="2400" b="0" i="0">
              <a:solidFill>
                <a:srgbClr val="000000"/>
              </a:solidFill>
              <a:latin typeface="Calibri" panose="020F0502020204030204"/>
              <a:ea typeface="Calibri" panose="020F0502020204030204"/>
            </a:endParaRPr>
          </a:p>
          <a:p>
            <a:pPr fontAlgn="base">
              <a:spcBef>
                <a:spcPts val="800"/>
              </a:spcBef>
              <a:spcAft>
                <a:spcPct val="0"/>
              </a:spcAft>
              <a:buFont typeface="Arial" panose="020B0604020202020204"/>
              <a:buChar char="•"/>
            </a:pPr>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Display disease details and treatment recommendations</a:t>
            </a:r>
            <a:endParaRPr sz="2400" b="0" i="0">
              <a:solidFill>
                <a:srgbClr val="000000"/>
              </a:solidFill>
              <a:latin typeface="Calibri" panose="020F0502020204030204"/>
              <a:ea typeface="Calibri" panose="020F0502020204030204"/>
            </a:endParaRPr>
          </a:p>
          <a:p>
            <a:pPr fontAlgn="base">
              <a:spcBef>
                <a:spcPts val="800"/>
              </a:spcBef>
              <a:spcAft>
                <a:spcPct val="0"/>
              </a:spcAft>
              <a:buFont typeface="Arial" panose="020B0604020202020204"/>
              <a:buChar char="•"/>
            </a:pPr>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Provide real-time localized weather information to users</a:t>
            </a:r>
            <a:endParaRPr sz="2400" b="0" i="0">
              <a:solidFill>
                <a:srgbClr val="000000"/>
              </a:solidFill>
              <a:latin typeface="Calibri" panose="020F0502020204030204"/>
              <a:ea typeface="Calibri" panose="020F0502020204030204"/>
            </a:endParaRPr>
          </a:p>
          <a:p>
            <a:pPr fontAlgn="base">
              <a:spcBef>
                <a:spcPts val="800"/>
              </a:spcBef>
              <a:spcAft>
                <a:spcPct val="0"/>
              </a:spcAft>
              <a:buFont typeface="Arial" panose="020B0604020202020204"/>
              <a:buChar char="•"/>
            </a:pPr>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Users can interact with the AI chatbot for queries</a:t>
            </a:r>
            <a:endParaRPr sz="2400" b="0" i="0">
              <a:solidFill>
                <a:srgbClr val="000000"/>
              </a:solidFill>
              <a:latin typeface="Calibri" panose="020F0502020204030204"/>
              <a:ea typeface="Calibri" panose="020F0502020204030204"/>
            </a:endParaRPr>
          </a:p>
        </p:txBody>
      </p:sp>
      <p:sp>
        <p:nvSpPr>
          <p:cNvPr id="9" name="Rounded Rectangle 8"/>
          <p:cNvSpPr/>
          <p:nvPr/>
        </p:nvSpPr>
        <p:spPr>
          <a:xfrm>
            <a:off x="495935" y="575945"/>
            <a:ext cx="5153025" cy="5650230"/>
          </a:xfrm>
          <a:prstGeom prst="roundRect">
            <a:avLst/>
          </a:prstGeom>
          <a:blipFill rotWithShape="1">
            <a:blip r:embed="rId1"/>
            <a:stretch>
              <a:fillRect/>
            </a:stretch>
          </a:blip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726440" y="385445"/>
            <a:ext cx="4991735" cy="1336675"/>
          </a:xfrm>
        </p:spPr>
        <p:txBody>
          <a:bodyPr/>
          <a:p>
            <a:r>
              <a:rPr lang="en-US" altLang="en-US">
                <a:solidFill>
                  <a:schemeClr val="accent6">
                    <a:lumMod val="50000"/>
                  </a:schemeClr>
                </a:solidFill>
              </a:rPr>
              <a:t>Non-Functional Requirements</a:t>
            </a:r>
            <a:endParaRPr lang="en-US" altLang="en-US">
              <a:solidFill>
                <a:schemeClr val="accent6">
                  <a:lumMod val="50000"/>
                </a:schemeClr>
              </a:solidFill>
            </a:endParaRPr>
          </a:p>
        </p:txBody>
      </p:sp>
      <p:sp>
        <p:nvSpPr>
          <p:cNvPr id="8" name="Rounded Rectangle 7"/>
          <p:cNvSpPr/>
          <p:nvPr/>
        </p:nvSpPr>
        <p:spPr>
          <a:xfrm>
            <a:off x="6096000" y="502920"/>
            <a:ext cx="5616575" cy="5883910"/>
          </a:xfrm>
          <a:prstGeom prst="roundRect">
            <a:avLst/>
          </a:prstGeom>
          <a:blipFill rotWithShape="1">
            <a:blip r:embed="rId1"/>
            <a:stretch>
              <a:fillRect/>
            </a:stretch>
          </a:blipFill>
          <a:ln>
            <a:solidFill>
              <a:schemeClr val="accent6">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9" name="Text Box 8"/>
          <p:cNvSpPr txBox="1"/>
          <p:nvPr/>
        </p:nvSpPr>
        <p:spPr>
          <a:xfrm>
            <a:off x="635000" y="1802765"/>
            <a:ext cx="5194935" cy="4375150"/>
          </a:xfrm>
          <a:prstGeom prst="rect">
            <a:avLst/>
          </a:prstGeom>
        </p:spPr>
        <p:txBody>
          <a:bodyPr wrap="square">
            <a:noAutofit/>
          </a:bodyPr>
          <a:p>
            <a:pPr fontAlgn="base">
              <a:spcBef>
                <a:spcPts val="800"/>
              </a:spcBef>
              <a:spcAft>
                <a:spcPct val="0"/>
              </a:spcAft>
              <a:buFont typeface="Arial" panose="020B0604020202020204"/>
              <a:buChar char="•"/>
            </a:pPr>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Diagnosis results must be returned quickly to the farmer.</a:t>
            </a:r>
            <a:endParaRPr sz="2400" b="0" i="0">
              <a:solidFill>
                <a:srgbClr val="000000"/>
              </a:solidFill>
              <a:latin typeface="Calibri" panose="020F0502020204030204"/>
              <a:ea typeface="Calibri" panose="020F0502020204030204"/>
            </a:endParaRPr>
          </a:p>
          <a:p>
            <a:pPr fontAlgn="base">
              <a:spcBef>
                <a:spcPts val="800"/>
              </a:spcBef>
              <a:spcAft>
                <a:spcPct val="0"/>
              </a:spcAft>
              <a:buFont typeface="Arial" panose="020B0604020202020204"/>
              <a:buChar char="•"/>
            </a:pPr>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The system utilizes a simple user interface for easy adoption.</a:t>
            </a:r>
            <a:endParaRPr sz="2400" b="0" i="0">
              <a:solidFill>
                <a:srgbClr val="000000"/>
              </a:solidFill>
              <a:latin typeface="Calibri" panose="020F0502020204030204"/>
              <a:ea typeface="Calibri" panose="020F0502020204030204"/>
            </a:endParaRPr>
          </a:p>
          <a:p>
            <a:pPr fontAlgn="base">
              <a:spcBef>
                <a:spcPts val="800"/>
              </a:spcBef>
              <a:spcAft>
                <a:spcPct val="0"/>
              </a:spcAft>
              <a:buFont typeface="Arial" panose="020B0604020202020204"/>
              <a:buChar char="•"/>
            </a:pPr>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Secure authentication and data storage are managed by Firebase.</a:t>
            </a:r>
            <a:endParaRPr sz="2400" b="0" i="0">
              <a:solidFill>
                <a:srgbClr val="000000"/>
              </a:solidFill>
              <a:latin typeface="Calibri" panose="020F0502020204030204"/>
              <a:ea typeface="Calibri" panose="020F0502020204030204"/>
            </a:endParaRPr>
          </a:p>
          <a:p>
            <a:pPr fontAlgn="base">
              <a:spcBef>
                <a:spcPts val="800"/>
              </a:spcBef>
              <a:spcAft>
                <a:spcPct val="0"/>
              </a:spcAft>
              <a:buFont typeface="Arial" panose="020B0604020202020204"/>
              <a:buChar char="•"/>
            </a:pPr>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Cloud-based architecture ensures scalability for a growing user base.</a:t>
            </a:r>
            <a:endParaRPr sz="2400" b="0" i="0">
              <a:solidFill>
                <a:srgbClr val="000000"/>
              </a:solidFill>
              <a:latin typeface="Calibri" panose="020F0502020204030204"/>
              <a:ea typeface="Calibri" panose="020F0502020204030204"/>
            </a:endParaRPr>
          </a:p>
          <a:p>
            <a:pPr fontAlgn="base">
              <a:spcBef>
                <a:spcPts val="800"/>
              </a:spcBef>
              <a:spcAft>
                <a:spcPct val="0"/>
              </a:spcAft>
              <a:buFont typeface="Arial" panose="020B0604020202020204"/>
              <a:buChar char="•"/>
            </a:pPr>
            <a:r>
              <a:rPr lang="en-US" sz="2400" b="0" i="0">
                <a:solidFill>
                  <a:srgbClr val="000000"/>
                </a:solidFill>
                <a:latin typeface="Calibri" panose="020F0502020204030204"/>
                <a:ea typeface="Calibri" panose="020F0502020204030204"/>
              </a:rPr>
              <a:t> </a:t>
            </a:r>
            <a:r>
              <a:rPr sz="2400" b="0" i="0">
                <a:solidFill>
                  <a:srgbClr val="000000"/>
                </a:solidFill>
                <a:latin typeface="Calibri" panose="020F0502020204030204"/>
                <a:ea typeface="Calibri" panose="020F0502020204030204"/>
              </a:rPr>
              <a:t>The system handles external API failures with graceful error handling.</a:t>
            </a:r>
            <a:endParaRPr sz="2400" b="0" i="0">
              <a:solidFill>
                <a:srgbClr val="000000"/>
              </a:solidFill>
              <a:latin typeface="Calibri" panose="020F0502020204030204"/>
              <a:ea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691116" y="5493488"/>
            <a:ext cx="460744" cy="469605"/>
          </a:xfrm>
          <a:prstGeom prst="rect">
            <a:avLst/>
          </a:prstGeom>
        </p:spPr>
      </p:pic>
      <p:pic>
        <p:nvPicPr>
          <p:cNvPr id="3" name="object 3"/>
          <p:cNvPicPr/>
          <p:nvPr/>
        </p:nvPicPr>
        <p:blipFill>
          <a:blip r:embed="rId2" cstate="print"/>
          <a:stretch>
            <a:fillRect/>
          </a:stretch>
        </p:blipFill>
        <p:spPr>
          <a:xfrm>
            <a:off x="691116" y="2445488"/>
            <a:ext cx="398721" cy="434163"/>
          </a:xfrm>
          <a:prstGeom prst="rect">
            <a:avLst/>
          </a:prstGeom>
        </p:spPr>
      </p:pic>
      <p:pic>
        <p:nvPicPr>
          <p:cNvPr id="4" name="object 4"/>
          <p:cNvPicPr/>
          <p:nvPr/>
        </p:nvPicPr>
        <p:blipFill>
          <a:blip r:embed="rId3" cstate="print"/>
          <a:stretch>
            <a:fillRect/>
          </a:stretch>
        </p:blipFill>
        <p:spPr>
          <a:xfrm>
            <a:off x="708837" y="2002465"/>
            <a:ext cx="363279" cy="354419"/>
          </a:xfrm>
          <a:prstGeom prst="rect">
            <a:avLst/>
          </a:prstGeom>
        </p:spPr>
      </p:pic>
      <p:sp>
        <p:nvSpPr>
          <p:cNvPr id="5" name="object 5"/>
          <p:cNvSpPr/>
          <p:nvPr/>
        </p:nvSpPr>
        <p:spPr>
          <a:xfrm>
            <a:off x="691117" y="4824819"/>
            <a:ext cx="10809767" cy="0"/>
          </a:xfrm>
          <a:custGeom>
            <a:avLst/>
            <a:gdLst/>
            <a:ahLst/>
            <a:cxnLst/>
            <a:rect l="l" t="t" r="r" b="b"/>
            <a:pathLst>
              <a:path w="15494000">
                <a:moveTo>
                  <a:pt x="0" y="0"/>
                </a:moveTo>
                <a:lnTo>
                  <a:pt x="15494000" y="0"/>
                </a:lnTo>
              </a:path>
            </a:pathLst>
          </a:custGeom>
          <a:ln w="25400">
            <a:solidFill>
              <a:srgbClr val="6B6B6B"/>
            </a:solidFill>
          </a:ln>
        </p:spPr>
        <p:txBody>
          <a:bodyPr wrap="square" lIns="0" tIns="0" rIns="0" bIns="0" rtlCol="0"/>
          <a:lstStyle/>
          <a:p>
            <a:endParaRPr sz="1255"/>
          </a:p>
        </p:txBody>
      </p:sp>
      <p:sp>
        <p:nvSpPr>
          <p:cNvPr id="6" name="object 6"/>
          <p:cNvSpPr/>
          <p:nvPr/>
        </p:nvSpPr>
        <p:spPr>
          <a:xfrm>
            <a:off x="691117" y="2941778"/>
            <a:ext cx="10809767" cy="0"/>
          </a:xfrm>
          <a:custGeom>
            <a:avLst/>
            <a:gdLst/>
            <a:ahLst/>
            <a:cxnLst/>
            <a:rect l="l" t="t" r="r" b="b"/>
            <a:pathLst>
              <a:path w="15494000">
                <a:moveTo>
                  <a:pt x="0" y="0"/>
                </a:moveTo>
                <a:lnTo>
                  <a:pt x="15494000" y="0"/>
                </a:lnTo>
              </a:path>
            </a:pathLst>
          </a:custGeom>
          <a:ln w="25400">
            <a:solidFill>
              <a:srgbClr val="777777"/>
            </a:solidFill>
          </a:ln>
        </p:spPr>
        <p:txBody>
          <a:bodyPr wrap="square" lIns="0" tIns="0" rIns="0" bIns="0" rtlCol="0"/>
          <a:lstStyle/>
          <a:p>
            <a:endParaRPr sz="1255"/>
          </a:p>
        </p:txBody>
      </p:sp>
      <p:grpSp>
        <p:nvGrpSpPr>
          <p:cNvPr id="7" name="object 7"/>
          <p:cNvGrpSpPr/>
          <p:nvPr/>
        </p:nvGrpSpPr>
        <p:grpSpPr>
          <a:xfrm>
            <a:off x="691116" y="3827721"/>
            <a:ext cx="469605" cy="451884"/>
            <a:chOff x="990600" y="5448300"/>
            <a:chExt cx="673100" cy="647700"/>
          </a:xfrm>
        </p:grpSpPr>
        <p:pic>
          <p:nvPicPr>
            <p:cNvPr id="8" name="object 8"/>
            <p:cNvPicPr/>
            <p:nvPr/>
          </p:nvPicPr>
          <p:blipFill>
            <a:blip r:embed="rId4" cstate="print"/>
            <a:stretch>
              <a:fillRect/>
            </a:stretch>
          </p:blipFill>
          <p:spPr>
            <a:xfrm>
              <a:off x="990600" y="5448300"/>
              <a:ext cx="673100" cy="406400"/>
            </a:xfrm>
            <a:prstGeom prst="rect">
              <a:avLst/>
            </a:prstGeom>
          </p:spPr>
        </p:pic>
        <p:pic>
          <p:nvPicPr>
            <p:cNvPr id="9" name="object 9"/>
            <p:cNvPicPr/>
            <p:nvPr/>
          </p:nvPicPr>
          <p:blipFill>
            <a:blip r:embed="rId5" cstate="print"/>
            <a:stretch>
              <a:fillRect/>
            </a:stretch>
          </p:blipFill>
          <p:spPr>
            <a:xfrm>
              <a:off x="990600" y="5778500"/>
              <a:ext cx="571500" cy="317500"/>
            </a:xfrm>
            <a:prstGeom prst="rect">
              <a:avLst/>
            </a:prstGeom>
          </p:spPr>
        </p:pic>
      </p:grpSp>
      <p:pic>
        <p:nvPicPr>
          <p:cNvPr id="10" name="object 10"/>
          <p:cNvPicPr/>
          <p:nvPr/>
        </p:nvPicPr>
        <p:blipFill>
          <a:blip r:embed="rId6" cstate="print"/>
          <a:stretch>
            <a:fillRect/>
          </a:stretch>
        </p:blipFill>
        <p:spPr>
          <a:xfrm>
            <a:off x="726558" y="6069418"/>
            <a:ext cx="389860" cy="354419"/>
          </a:xfrm>
          <a:prstGeom prst="rect">
            <a:avLst/>
          </a:prstGeom>
        </p:spPr>
      </p:pic>
      <p:sp>
        <p:nvSpPr>
          <p:cNvPr id="11" name="object 11" descr="$PPTXTitle"/>
          <p:cNvSpPr txBox="1">
            <a:spLocks noGrp="1"/>
          </p:cNvSpPr>
          <p:nvPr>
            <p:ph type="title"/>
          </p:nvPr>
        </p:nvSpPr>
        <p:spPr>
          <a:xfrm>
            <a:off x="682988" y="446920"/>
            <a:ext cx="10628128" cy="612439"/>
          </a:xfrm>
          <a:prstGeom prst="rect">
            <a:avLst/>
          </a:prstGeom>
        </p:spPr>
        <p:txBody>
          <a:bodyPr vert="horz" wrap="square" lIns="0" tIns="11076" rIns="0" bIns="0" rtlCol="0" anchor="ctr">
            <a:spAutoFit/>
          </a:bodyPr>
          <a:lstStyle/>
          <a:p>
            <a:pPr marL="8890">
              <a:lnSpc>
                <a:spcPct val="100000"/>
              </a:lnSpc>
              <a:spcBef>
                <a:spcPts val="85"/>
              </a:spcBef>
            </a:pPr>
            <a:r>
              <a:rPr sz="3905" spc="-366" dirty="0">
                <a:solidFill>
                  <a:srgbClr val="235D23"/>
                </a:solidFill>
              </a:rPr>
              <a:t>A</a:t>
            </a:r>
            <a:r>
              <a:rPr sz="3905" spc="-412" dirty="0">
                <a:solidFill>
                  <a:srgbClr val="235D23"/>
                </a:solidFill>
              </a:rPr>
              <a:t> </a:t>
            </a:r>
            <a:r>
              <a:rPr sz="3905" spc="-98" dirty="0">
                <a:solidFill>
                  <a:srgbClr val="216421"/>
                </a:solidFill>
              </a:rPr>
              <a:t>Modern</a:t>
            </a:r>
            <a:r>
              <a:rPr sz="3905" spc="-320" dirty="0">
                <a:solidFill>
                  <a:srgbClr val="216421"/>
                </a:solidFill>
              </a:rPr>
              <a:t> </a:t>
            </a:r>
            <a:r>
              <a:rPr sz="3905" spc="-177" dirty="0">
                <a:solidFill>
                  <a:srgbClr val="215D23"/>
                </a:solidFill>
              </a:rPr>
              <a:t>Tech</a:t>
            </a:r>
            <a:r>
              <a:rPr sz="3905" spc="-317" dirty="0">
                <a:solidFill>
                  <a:srgbClr val="215D23"/>
                </a:solidFill>
              </a:rPr>
              <a:t> </a:t>
            </a:r>
            <a:r>
              <a:rPr sz="3905" spc="-45" dirty="0">
                <a:solidFill>
                  <a:srgbClr val="246623"/>
                </a:solidFill>
              </a:rPr>
              <a:t>Stack</a:t>
            </a:r>
            <a:r>
              <a:rPr sz="3905" spc="-408" dirty="0">
                <a:solidFill>
                  <a:srgbClr val="246623"/>
                </a:solidFill>
              </a:rPr>
              <a:t> </a:t>
            </a:r>
            <a:r>
              <a:rPr sz="3905" dirty="0">
                <a:solidFill>
                  <a:srgbClr val="235E21"/>
                </a:solidFill>
              </a:rPr>
              <a:t>Built</a:t>
            </a:r>
            <a:r>
              <a:rPr sz="3905" spc="-157" dirty="0">
                <a:solidFill>
                  <a:srgbClr val="235E21"/>
                </a:solidFill>
              </a:rPr>
              <a:t> </a:t>
            </a:r>
            <a:r>
              <a:rPr sz="3905" spc="-7" dirty="0">
                <a:solidFill>
                  <a:srgbClr val="1F5723"/>
                </a:solidFill>
              </a:rPr>
              <a:t>on</a:t>
            </a:r>
            <a:r>
              <a:rPr sz="3905" spc="-520" dirty="0">
                <a:solidFill>
                  <a:srgbClr val="1F5723"/>
                </a:solidFill>
              </a:rPr>
              <a:t> </a:t>
            </a:r>
            <a:r>
              <a:rPr sz="3905" spc="-133" dirty="0">
                <a:solidFill>
                  <a:srgbClr val="215B21"/>
                </a:solidFill>
              </a:rPr>
              <a:t>Proven</a:t>
            </a:r>
            <a:r>
              <a:rPr sz="3905" spc="-335" dirty="0">
                <a:solidFill>
                  <a:srgbClr val="215B21"/>
                </a:solidFill>
              </a:rPr>
              <a:t> </a:t>
            </a:r>
            <a:r>
              <a:rPr sz="3905" spc="-63" dirty="0">
                <a:solidFill>
                  <a:srgbClr val="215B21"/>
                </a:solidFill>
              </a:rPr>
              <a:t>Technologies</a:t>
            </a:r>
            <a:endParaRPr sz="3905"/>
          </a:p>
        </p:txBody>
      </p:sp>
      <p:sp>
        <p:nvSpPr>
          <p:cNvPr id="12" name="object 12"/>
          <p:cNvSpPr txBox="1"/>
          <p:nvPr/>
        </p:nvSpPr>
        <p:spPr>
          <a:xfrm>
            <a:off x="669031" y="1370451"/>
            <a:ext cx="5098755" cy="5314315"/>
          </a:xfrm>
          <a:prstGeom prst="rect">
            <a:avLst/>
          </a:prstGeom>
        </p:spPr>
        <p:txBody>
          <a:bodyPr vert="horz" wrap="square" lIns="0" tIns="166577" rIns="0" bIns="0" rtlCol="0">
            <a:spAutoFit/>
          </a:bodyPr>
          <a:lstStyle/>
          <a:p>
            <a:pPr marL="13970">
              <a:spcBef>
                <a:spcPts val="1310"/>
              </a:spcBef>
            </a:pPr>
            <a:r>
              <a:rPr sz="2370" spc="-49" dirty="0">
                <a:solidFill>
                  <a:srgbClr val="1A1A1A"/>
                </a:solidFill>
                <a:latin typeface="Calibri" panose="020F0502020204030204" charset="0"/>
                <a:cs typeface="Calibri" panose="020F0502020204030204" charset="0"/>
              </a:rPr>
              <a:t>Mobile</a:t>
            </a:r>
            <a:r>
              <a:rPr sz="2370" spc="-31" dirty="0">
                <a:solidFill>
                  <a:srgbClr val="1A1A1A"/>
                </a:solidFill>
                <a:latin typeface="Calibri" panose="020F0502020204030204" charset="0"/>
                <a:cs typeface="Calibri" panose="020F0502020204030204" charset="0"/>
              </a:rPr>
              <a:t> </a:t>
            </a:r>
            <a:r>
              <a:rPr sz="2370" spc="52" dirty="0">
                <a:solidFill>
                  <a:srgbClr val="1A1A1A"/>
                </a:solidFill>
                <a:latin typeface="Calibri" panose="020F0502020204030204" charset="0"/>
                <a:cs typeface="Calibri" panose="020F0502020204030204" charset="0"/>
              </a:rPr>
              <a:t>Client </a:t>
            </a:r>
            <a:r>
              <a:rPr sz="2370" dirty="0">
                <a:solidFill>
                  <a:srgbClr val="1A1A1A"/>
                </a:solidFill>
                <a:latin typeface="Calibri" panose="020F0502020204030204" charset="0"/>
                <a:cs typeface="Calibri" panose="020F0502020204030204" charset="0"/>
              </a:rPr>
              <a:t>(Native</a:t>
            </a:r>
            <a:r>
              <a:rPr sz="2370" spc="38" dirty="0">
                <a:solidFill>
                  <a:srgbClr val="1A1A1A"/>
                </a:solidFill>
                <a:latin typeface="Calibri" panose="020F0502020204030204" charset="0"/>
                <a:cs typeface="Calibri" panose="020F0502020204030204" charset="0"/>
              </a:rPr>
              <a:t> </a:t>
            </a:r>
            <a:r>
              <a:rPr sz="2370" spc="-7" dirty="0">
                <a:solidFill>
                  <a:srgbClr val="1A1A1A"/>
                </a:solidFill>
                <a:latin typeface="Calibri" panose="020F0502020204030204" charset="0"/>
                <a:cs typeface="Calibri" panose="020F0502020204030204" charset="0"/>
              </a:rPr>
              <a:t>Android)</a:t>
            </a:r>
            <a:endParaRPr sz="2370" dirty="0">
              <a:latin typeface="Calibri" panose="020F0502020204030204" charset="0"/>
              <a:cs typeface="Calibri" panose="020F0502020204030204" charset="0"/>
            </a:endParaRPr>
          </a:p>
          <a:p>
            <a:pPr marL="837565" indent="-199390">
              <a:spcBef>
                <a:spcPts val="990"/>
              </a:spcBef>
              <a:buChar char="•"/>
              <a:tabLst>
                <a:tab pos="837565" algn="l"/>
              </a:tabLst>
            </a:pPr>
            <a:r>
              <a:rPr sz="2000" spc="-84" dirty="0">
                <a:latin typeface="Calibri" panose="020F0502020204030204" charset="0"/>
                <a:cs typeface="Calibri" panose="020F0502020204030204" charset="0"/>
              </a:rPr>
              <a:t>Language:</a:t>
            </a:r>
            <a:r>
              <a:rPr sz="2000" spc="-7" dirty="0">
                <a:latin typeface="Calibri" panose="020F0502020204030204" charset="0"/>
                <a:cs typeface="Calibri" panose="020F0502020204030204" charset="0"/>
              </a:rPr>
              <a:t> Kotlin</a:t>
            </a:r>
            <a:endParaRPr sz="2000" dirty="0">
              <a:latin typeface="Calibri" panose="020F0502020204030204" charset="0"/>
              <a:cs typeface="Calibri" panose="020F0502020204030204" charset="0"/>
            </a:endParaRPr>
          </a:p>
          <a:p>
            <a:pPr marL="836295" indent="-198120">
              <a:spcBef>
                <a:spcPts val="965"/>
              </a:spcBef>
              <a:buChar char="•"/>
              <a:tabLst>
                <a:tab pos="836295" algn="l"/>
                <a:tab pos="1849120" algn="l"/>
              </a:tabLst>
            </a:pPr>
            <a:r>
              <a:rPr sz="2000" spc="-98" dirty="0">
                <a:latin typeface="Calibri" panose="020F0502020204030204" charset="0"/>
                <a:cs typeface="Calibri" panose="020F0502020204030204" charset="0"/>
              </a:rPr>
              <a:t>UI</a:t>
            </a:r>
            <a:r>
              <a:rPr sz="2000" spc="-216" dirty="0">
                <a:latin typeface="Calibri" panose="020F0502020204030204" charset="0"/>
                <a:cs typeface="Calibri" panose="020F0502020204030204" charset="0"/>
              </a:rPr>
              <a:t> </a:t>
            </a:r>
            <a:r>
              <a:rPr sz="2000" spc="-7" dirty="0">
                <a:latin typeface="Calibri" panose="020F0502020204030204" charset="0"/>
                <a:cs typeface="Calibri" panose="020F0502020204030204" charset="0"/>
              </a:rPr>
              <a:t>Toolkit</a:t>
            </a:r>
            <a:r>
              <a:rPr sz="2000" dirty="0">
                <a:latin typeface="Calibri" panose="020F0502020204030204" charset="0"/>
                <a:cs typeface="Calibri" panose="020F0502020204030204" charset="0"/>
              </a:rPr>
              <a:t>	</a:t>
            </a:r>
            <a:r>
              <a:rPr sz="2000" spc="-84" dirty="0">
                <a:latin typeface="Calibri" panose="020F0502020204030204" charset="0"/>
                <a:cs typeface="Calibri" panose="020F0502020204030204" charset="0"/>
              </a:rPr>
              <a:t>Jetpack</a:t>
            </a:r>
            <a:r>
              <a:rPr sz="2000" spc="-98" dirty="0">
                <a:latin typeface="Calibri" panose="020F0502020204030204" charset="0"/>
                <a:cs typeface="Calibri" panose="020F0502020204030204" charset="0"/>
              </a:rPr>
              <a:t> </a:t>
            </a:r>
            <a:r>
              <a:rPr sz="2000" spc="-21" dirty="0">
                <a:latin typeface="Calibri" panose="020F0502020204030204" charset="0"/>
                <a:cs typeface="Calibri" panose="020F0502020204030204" charset="0"/>
              </a:rPr>
              <a:t>Compose</a:t>
            </a:r>
            <a:endParaRPr sz="2000" dirty="0">
              <a:latin typeface="Calibri" panose="020F0502020204030204" charset="0"/>
              <a:cs typeface="Calibri" panose="020F0502020204030204" charset="0"/>
            </a:endParaRPr>
          </a:p>
          <a:p>
            <a:pPr>
              <a:lnSpc>
                <a:spcPct val="100000"/>
              </a:lnSpc>
              <a:buFont typeface="Arial" panose="020B0604020202020204"/>
              <a:buChar char="•"/>
            </a:pPr>
            <a:endParaRPr sz="1815" dirty="0">
              <a:latin typeface="Calibri" panose="020F0502020204030204" charset="0"/>
              <a:cs typeface="Calibri" panose="020F0502020204030204" charset="0"/>
            </a:endParaRPr>
          </a:p>
          <a:p>
            <a:pPr>
              <a:spcBef>
                <a:spcPts val="905"/>
              </a:spcBef>
              <a:buFont typeface="Arial" panose="020B0604020202020204"/>
              <a:buChar char="•"/>
            </a:pPr>
            <a:endParaRPr sz="1815" dirty="0">
              <a:latin typeface="Calibri" panose="020F0502020204030204" charset="0"/>
              <a:cs typeface="Calibri" panose="020F0502020204030204" charset="0"/>
            </a:endParaRPr>
          </a:p>
          <a:p>
            <a:pPr marL="8890"/>
            <a:r>
              <a:rPr sz="2370" spc="-126" dirty="0">
                <a:solidFill>
                  <a:srgbClr val="1A1A1A"/>
                </a:solidFill>
                <a:latin typeface="Calibri" panose="020F0502020204030204" charset="0"/>
                <a:cs typeface="Calibri" panose="020F0502020204030204" charset="0"/>
              </a:rPr>
              <a:t>Backend</a:t>
            </a:r>
            <a:r>
              <a:rPr sz="2370" spc="-387" dirty="0">
                <a:solidFill>
                  <a:srgbClr val="262626"/>
                </a:solidFill>
                <a:latin typeface="Calibri" panose="020F0502020204030204" charset="0"/>
                <a:cs typeface="Calibri" panose="020F0502020204030204" charset="0"/>
              </a:rPr>
              <a:t> </a:t>
            </a:r>
            <a:r>
              <a:rPr sz="2370" spc="-70" dirty="0">
                <a:solidFill>
                  <a:srgbClr val="1C1C1C"/>
                </a:solidFill>
                <a:latin typeface="Calibri" panose="020F0502020204030204" charset="0"/>
                <a:cs typeface="Calibri" panose="020F0502020204030204" charset="0"/>
              </a:rPr>
              <a:t>Cloud</a:t>
            </a:r>
            <a:r>
              <a:rPr sz="2370" spc="-171" dirty="0">
                <a:solidFill>
                  <a:srgbClr val="1C1C1C"/>
                </a:solidFill>
                <a:latin typeface="Calibri" panose="020F0502020204030204" charset="0"/>
                <a:cs typeface="Calibri" panose="020F0502020204030204" charset="0"/>
              </a:rPr>
              <a:t> </a:t>
            </a:r>
            <a:r>
              <a:rPr sz="2370" spc="-7" dirty="0">
                <a:solidFill>
                  <a:srgbClr val="131313"/>
                </a:solidFill>
                <a:latin typeface="Calibri" panose="020F0502020204030204" charset="0"/>
                <a:cs typeface="Calibri" panose="020F0502020204030204" charset="0"/>
              </a:rPr>
              <a:t>Services</a:t>
            </a:r>
            <a:endParaRPr sz="2370" dirty="0">
              <a:latin typeface="Calibri" panose="020F0502020204030204" charset="0"/>
              <a:cs typeface="Calibri" panose="020F0502020204030204" charset="0"/>
            </a:endParaRPr>
          </a:p>
          <a:p>
            <a:pPr marL="836295" indent="-197485">
              <a:lnSpc>
                <a:spcPts val="2140"/>
              </a:lnSpc>
              <a:spcBef>
                <a:spcPts val="745"/>
              </a:spcBef>
              <a:buChar char="•"/>
              <a:tabLst>
                <a:tab pos="835660" algn="l"/>
              </a:tabLst>
            </a:pPr>
            <a:r>
              <a:rPr sz="2000" spc="-63" dirty="0">
                <a:latin typeface="Calibri" panose="020F0502020204030204" charset="0"/>
                <a:cs typeface="Calibri" panose="020F0502020204030204" charset="0"/>
              </a:rPr>
              <a:t>Platform:</a:t>
            </a:r>
            <a:r>
              <a:rPr sz="2000" spc="-31" dirty="0">
                <a:latin typeface="Calibri" panose="020F0502020204030204" charset="0"/>
                <a:cs typeface="Calibri" panose="020F0502020204030204" charset="0"/>
              </a:rPr>
              <a:t> </a:t>
            </a:r>
            <a:r>
              <a:rPr sz="2000" spc="-147" dirty="0">
                <a:latin typeface="Calibri" panose="020F0502020204030204" charset="0"/>
                <a:cs typeface="Calibri" panose="020F0502020204030204" charset="0"/>
              </a:rPr>
              <a:t>Firebase</a:t>
            </a:r>
            <a:r>
              <a:rPr sz="2000" spc="28" dirty="0">
                <a:latin typeface="Calibri" panose="020F0502020204030204" charset="0"/>
                <a:cs typeface="Calibri" panose="020F0502020204030204" charset="0"/>
              </a:rPr>
              <a:t> </a:t>
            </a:r>
            <a:r>
              <a:rPr sz="2000" spc="-66" dirty="0">
                <a:latin typeface="Calibri" panose="020F0502020204030204" charset="0"/>
                <a:cs typeface="Calibri" panose="020F0502020204030204" charset="0"/>
              </a:rPr>
              <a:t>(Authentication,</a:t>
            </a:r>
            <a:r>
              <a:rPr sz="2000" spc="-234" dirty="0">
                <a:latin typeface="Calibri" panose="020F0502020204030204" charset="0"/>
                <a:cs typeface="Calibri" panose="020F0502020204030204" charset="0"/>
              </a:rPr>
              <a:t> </a:t>
            </a:r>
            <a:r>
              <a:rPr sz="2000" spc="-94" dirty="0">
                <a:latin typeface="Calibri" panose="020F0502020204030204" charset="0"/>
                <a:cs typeface="Calibri" panose="020F0502020204030204" charset="0"/>
              </a:rPr>
              <a:t>Firestore,</a:t>
            </a:r>
            <a:endParaRPr sz="2000" dirty="0">
              <a:latin typeface="Calibri" panose="020F0502020204030204" charset="0"/>
              <a:cs typeface="Calibri" panose="020F0502020204030204" charset="0"/>
            </a:endParaRPr>
          </a:p>
          <a:p>
            <a:pPr marL="835660">
              <a:lnSpc>
                <a:spcPts val="2060"/>
              </a:lnSpc>
            </a:pPr>
            <a:r>
              <a:rPr sz="2000" spc="-7" dirty="0">
                <a:latin typeface="Calibri" panose="020F0502020204030204" charset="0"/>
                <a:cs typeface="Calibri" panose="020F0502020204030204" charset="0"/>
              </a:rPr>
              <a:t>Storage)</a:t>
            </a:r>
            <a:endParaRPr sz="2000" dirty="0">
              <a:latin typeface="Calibri" panose="020F0502020204030204" charset="0"/>
              <a:cs typeface="Calibri" panose="020F0502020204030204" charset="0"/>
            </a:endParaRPr>
          </a:p>
          <a:p>
            <a:pPr>
              <a:lnSpc>
                <a:spcPct val="100000"/>
              </a:lnSpc>
            </a:pPr>
            <a:endParaRPr sz="1815" dirty="0">
              <a:latin typeface="Calibri" panose="020F0502020204030204" charset="0"/>
              <a:cs typeface="Calibri" panose="020F0502020204030204" charset="0"/>
            </a:endParaRPr>
          </a:p>
          <a:p>
            <a:pPr>
              <a:spcBef>
                <a:spcPts val="870"/>
              </a:spcBef>
            </a:pPr>
            <a:endParaRPr sz="1815" dirty="0">
              <a:latin typeface="Calibri" panose="020F0502020204030204" charset="0"/>
              <a:cs typeface="Calibri" panose="020F0502020204030204" charset="0"/>
            </a:endParaRPr>
          </a:p>
          <a:p>
            <a:pPr marL="16510"/>
            <a:r>
              <a:rPr sz="2510" spc="-31" dirty="0">
                <a:solidFill>
                  <a:srgbClr val="1C1C1C"/>
                </a:solidFill>
                <a:latin typeface="Calibri" panose="020F0502020204030204" charset="0"/>
                <a:cs typeface="Calibri" panose="020F0502020204030204" charset="0"/>
              </a:rPr>
              <a:t>API</a:t>
            </a:r>
            <a:r>
              <a:rPr sz="2510" spc="-223" dirty="0">
                <a:solidFill>
                  <a:srgbClr val="1C1C1C"/>
                </a:solidFill>
                <a:latin typeface="Calibri" panose="020F0502020204030204" charset="0"/>
                <a:cs typeface="Calibri" panose="020F0502020204030204" charset="0"/>
              </a:rPr>
              <a:t> </a:t>
            </a:r>
            <a:r>
              <a:rPr sz="2510" spc="-7" dirty="0">
                <a:solidFill>
                  <a:srgbClr val="1A1A1A"/>
                </a:solidFill>
                <a:latin typeface="Calibri" panose="020F0502020204030204" charset="0"/>
                <a:cs typeface="Calibri" panose="020F0502020204030204" charset="0"/>
              </a:rPr>
              <a:t>Integration</a:t>
            </a:r>
            <a:endParaRPr sz="2510" dirty="0">
              <a:latin typeface="Calibri" panose="020F0502020204030204" charset="0"/>
              <a:cs typeface="Calibri" panose="020F0502020204030204" charset="0"/>
            </a:endParaRPr>
          </a:p>
          <a:p>
            <a:pPr marL="836295" marR="109220" indent="-198755">
              <a:lnSpc>
                <a:spcPts val="1955"/>
              </a:lnSpc>
              <a:spcBef>
                <a:spcPts val="720"/>
              </a:spcBef>
              <a:buChar char="•"/>
              <a:tabLst>
                <a:tab pos="835660" algn="l"/>
              </a:tabLst>
            </a:pPr>
            <a:r>
              <a:rPr lang="en-US" sz="2000" dirty="0">
                <a:latin typeface="Calibri" panose="020F0502020204030204" charset="0"/>
                <a:cs typeface="Calibri" panose="020F0502020204030204" charset="0"/>
              </a:rPr>
              <a:t>ML inference: Cloud-based via an API on a server.</a:t>
            </a:r>
            <a:endParaRPr lang="en-US" sz="2000" dirty="0">
              <a:latin typeface="Calibri" panose="020F0502020204030204" charset="0"/>
              <a:cs typeface="Calibri" panose="020F0502020204030204" charset="0"/>
            </a:endParaRPr>
          </a:p>
          <a:p>
            <a:pPr marL="836295" marR="109220" indent="-198755">
              <a:lnSpc>
                <a:spcPts val="1955"/>
              </a:lnSpc>
              <a:spcBef>
                <a:spcPts val="720"/>
              </a:spcBef>
              <a:buChar char="•"/>
              <a:tabLst>
                <a:tab pos="835660" algn="l"/>
              </a:tabLst>
            </a:pPr>
            <a:r>
              <a:rPr lang="en-US" sz="2000" dirty="0">
                <a:latin typeface="Calibri" panose="020F0502020204030204" charset="0"/>
                <a:cs typeface="Calibri" panose="020F0502020204030204" charset="0"/>
              </a:rPr>
              <a:t>Networking: Retrofit for all non-Firebase API calls</a:t>
            </a:r>
            <a:endParaRPr sz="2000" dirty="0">
              <a:latin typeface="Calibri" panose="020F0502020204030204" charset="0"/>
              <a:cs typeface="Calibri" panose="020F0502020204030204" charset="0"/>
            </a:endParaRPr>
          </a:p>
        </p:txBody>
      </p:sp>
      <p:sp>
        <p:nvSpPr>
          <p:cNvPr id="13" name="object 13"/>
          <p:cNvSpPr txBox="1"/>
          <p:nvPr/>
        </p:nvSpPr>
        <p:spPr>
          <a:xfrm>
            <a:off x="6416252" y="1260066"/>
            <a:ext cx="5133310" cy="5590540"/>
          </a:xfrm>
          <a:prstGeom prst="rect">
            <a:avLst/>
          </a:prstGeom>
        </p:spPr>
        <p:txBody>
          <a:bodyPr vert="horz" wrap="square" lIns="0" tIns="42973" rIns="0" bIns="0" rtlCol="0">
            <a:spAutoFit/>
          </a:bodyPr>
          <a:lstStyle/>
          <a:p>
            <a:pPr marL="15875">
              <a:spcBef>
                <a:spcPts val="340"/>
              </a:spcBef>
            </a:pPr>
            <a:r>
              <a:rPr sz="2400" spc="-14" dirty="0">
                <a:solidFill>
                  <a:srgbClr val="2B601D"/>
                </a:solidFill>
                <a:latin typeface="Calibri" panose="020F0502020204030204" charset="0"/>
                <a:cs typeface="Calibri" panose="020F0502020204030204" charset="0"/>
              </a:rPr>
              <a:t>Why?</a:t>
            </a:r>
            <a:endParaRPr sz="2400" dirty="0">
              <a:latin typeface="Calibri" panose="020F0502020204030204" charset="0"/>
              <a:cs typeface="Calibri" panose="020F0502020204030204" charset="0"/>
            </a:endParaRPr>
          </a:p>
          <a:p>
            <a:pPr marL="10160" marR="3810" indent="635">
              <a:lnSpc>
                <a:spcPct val="83000"/>
              </a:lnSpc>
              <a:spcBef>
                <a:spcPts val="570"/>
              </a:spcBef>
            </a:pPr>
            <a:r>
              <a:rPr sz="2000" spc="-122" dirty="0">
                <a:latin typeface="Calibri" panose="020F0502020204030204" charset="0"/>
                <a:cs typeface="Calibri" panose="020F0502020204030204" charset="0"/>
              </a:rPr>
              <a:t>Native</a:t>
            </a:r>
            <a:r>
              <a:rPr sz="2000" spc="-108" dirty="0">
                <a:latin typeface="Calibri" panose="020F0502020204030204" charset="0"/>
                <a:cs typeface="Calibri" panose="020F0502020204030204" charset="0"/>
              </a:rPr>
              <a:t> </a:t>
            </a:r>
            <a:r>
              <a:rPr sz="2000" spc="-87" dirty="0">
                <a:latin typeface="Calibri" panose="020F0502020204030204" charset="0"/>
                <a:cs typeface="Calibri" panose="020F0502020204030204" charset="0"/>
              </a:rPr>
              <a:t>coderuns</a:t>
            </a:r>
            <a:r>
              <a:rPr sz="2000" spc="-24" dirty="0">
                <a:latin typeface="Calibri" panose="020F0502020204030204" charset="0"/>
                <a:cs typeface="Calibri" panose="020F0502020204030204" charset="0"/>
              </a:rPr>
              <a:t> </a:t>
            </a:r>
            <a:r>
              <a:rPr sz="2000" spc="-105" dirty="0">
                <a:solidFill>
                  <a:srgbClr val="030303"/>
                </a:solidFill>
                <a:latin typeface="Calibri" panose="020F0502020204030204" charset="0"/>
                <a:cs typeface="Calibri" panose="020F0502020204030204" charset="0"/>
              </a:rPr>
              <a:t>faster</a:t>
            </a:r>
            <a:r>
              <a:rPr sz="2000" spc="-77" dirty="0">
                <a:solidFill>
                  <a:srgbClr val="030303"/>
                </a:solidFill>
                <a:latin typeface="Calibri" panose="020F0502020204030204" charset="0"/>
                <a:cs typeface="Calibri" panose="020F0502020204030204" charset="0"/>
              </a:rPr>
              <a:t> </a:t>
            </a:r>
            <a:r>
              <a:rPr sz="2000" spc="-84" dirty="0">
                <a:latin typeface="Calibri" panose="020F0502020204030204" charset="0"/>
                <a:cs typeface="Calibri" panose="020F0502020204030204" charset="0"/>
              </a:rPr>
              <a:t>than</a:t>
            </a:r>
            <a:r>
              <a:rPr sz="2000" spc="-147" dirty="0">
                <a:latin typeface="Calibri" panose="020F0502020204030204" charset="0"/>
                <a:cs typeface="Calibri" panose="020F0502020204030204" charset="0"/>
              </a:rPr>
              <a:t> </a:t>
            </a:r>
            <a:r>
              <a:rPr sz="2000" spc="-115" dirty="0">
                <a:latin typeface="Calibri" panose="020F0502020204030204" charset="0"/>
                <a:cs typeface="Calibri" panose="020F0502020204030204" charset="0"/>
              </a:rPr>
              <a:t>bridged</a:t>
            </a:r>
            <a:r>
              <a:rPr sz="2000" spc="-84" dirty="0">
                <a:latin typeface="Calibri" panose="020F0502020204030204" charset="0"/>
                <a:cs typeface="Calibri" panose="020F0502020204030204" charset="0"/>
              </a:rPr>
              <a:t> </a:t>
            </a:r>
            <a:r>
              <a:rPr sz="2000" spc="-98" dirty="0">
                <a:latin typeface="Calibri" panose="020F0502020204030204" charset="0"/>
                <a:cs typeface="Calibri" panose="020F0502020204030204" charset="0"/>
              </a:rPr>
              <a:t>solutions,</a:t>
            </a:r>
            <a:r>
              <a:rPr sz="2000" spc="-105" dirty="0">
                <a:latin typeface="Calibri" panose="020F0502020204030204" charset="0"/>
                <a:cs typeface="Calibri" panose="020F0502020204030204" charset="0"/>
              </a:rPr>
              <a:t> </a:t>
            </a:r>
            <a:r>
              <a:rPr sz="2000" spc="-108" dirty="0">
                <a:latin typeface="Calibri" panose="020F0502020204030204" charset="0"/>
                <a:cs typeface="Calibri" panose="020F0502020204030204" charset="0"/>
              </a:rPr>
              <a:t>especially</a:t>
            </a:r>
            <a:r>
              <a:rPr sz="2000" spc="59" dirty="0">
                <a:latin typeface="Calibri" panose="020F0502020204030204" charset="0"/>
                <a:cs typeface="Calibri" panose="020F0502020204030204" charset="0"/>
              </a:rPr>
              <a:t> </a:t>
            </a:r>
            <a:r>
              <a:rPr sz="2000" spc="-56" dirty="0">
                <a:latin typeface="Calibri" panose="020F0502020204030204" charset="0"/>
                <a:cs typeface="Calibri" panose="020F0502020204030204" charset="0"/>
              </a:rPr>
              <a:t>for </a:t>
            </a:r>
            <a:r>
              <a:rPr sz="2000" spc="-150" dirty="0">
                <a:latin typeface="Calibri" panose="020F0502020204030204" charset="0"/>
                <a:cs typeface="Calibri" panose="020F0502020204030204" charset="0"/>
              </a:rPr>
              <a:t>image</a:t>
            </a:r>
            <a:r>
              <a:rPr sz="2000" spc="-101" dirty="0">
                <a:latin typeface="Calibri" panose="020F0502020204030204" charset="0"/>
                <a:cs typeface="Calibri" panose="020F0502020204030204" charset="0"/>
              </a:rPr>
              <a:t> </a:t>
            </a:r>
            <a:r>
              <a:rPr sz="2000" spc="-119" dirty="0">
                <a:latin typeface="Calibri" panose="020F0502020204030204" charset="0"/>
                <a:cs typeface="Calibri" panose="020F0502020204030204" charset="0"/>
              </a:rPr>
              <a:t>processing.</a:t>
            </a:r>
            <a:r>
              <a:rPr sz="2000" spc="-66" dirty="0">
                <a:latin typeface="Calibri" panose="020F0502020204030204" charset="0"/>
                <a:cs typeface="Calibri" panose="020F0502020204030204" charset="0"/>
              </a:rPr>
              <a:t> </a:t>
            </a:r>
            <a:r>
              <a:rPr sz="2000" spc="-195" dirty="0">
                <a:latin typeface="Calibri" panose="020F0502020204030204" charset="0"/>
                <a:cs typeface="Calibri" panose="020F0502020204030204" charset="0"/>
              </a:rPr>
              <a:t>Camera</a:t>
            </a:r>
            <a:r>
              <a:rPr sz="2000" spc="-105" dirty="0">
                <a:latin typeface="Calibri" panose="020F0502020204030204" charset="0"/>
                <a:cs typeface="Calibri" panose="020F0502020204030204" charset="0"/>
              </a:rPr>
              <a:t> </a:t>
            </a:r>
            <a:r>
              <a:rPr sz="2000" spc="-119" dirty="0">
                <a:latin typeface="Calibri" panose="020F0502020204030204" charset="0"/>
                <a:cs typeface="Calibri" panose="020F0502020204030204" charset="0"/>
              </a:rPr>
              <a:t>provides</a:t>
            </a:r>
            <a:r>
              <a:rPr sz="2000" spc="-66" dirty="0">
                <a:latin typeface="Calibri" panose="020F0502020204030204" charset="0"/>
                <a:cs typeface="Calibri" panose="020F0502020204030204" charset="0"/>
              </a:rPr>
              <a:t> </a:t>
            </a:r>
            <a:r>
              <a:rPr sz="2000" spc="-94" dirty="0">
                <a:latin typeface="Calibri" panose="020F0502020204030204" charset="0"/>
                <a:cs typeface="Calibri" panose="020F0502020204030204" charset="0"/>
              </a:rPr>
              <a:t>stable</a:t>
            </a:r>
            <a:r>
              <a:rPr sz="2000" spc="-129" dirty="0">
                <a:latin typeface="Calibri" panose="020F0502020204030204" charset="0"/>
                <a:cs typeface="Calibri" panose="020F0502020204030204" charset="0"/>
              </a:rPr>
              <a:t> </a:t>
            </a:r>
            <a:r>
              <a:rPr sz="2000" spc="-59" dirty="0">
                <a:latin typeface="Calibri" panose="020F0502020204030204" charset="0"/>
                <a:cs typeface="Calibri" panose="020F0502020204030204" charset="0"/>
              </a:rPr>
              <a:t>hardware </a:t>
            </a:r>
            <a:r>
              <a:rPr sz="2000" spc="-94" dirty="0">
                <a:solidFill>
                  <a:srgbClr val="030303"/>
                </a:solidFill>
                <a:latin typeface="Calibri" panose="020F0502020204030204" charset="0"/>
                <a:cs typeface="Calibri" panose="020F0502020204030204" charset="0"/>
              </a:rPr>
              <a:t>control,</a:t>
            </a:r>
            <a:r>
              <a:rPr sz="2000" spc="-24" dirty="0">
                <a:solidFill>
                  <a:srgbClr val="030303"/>
                </a:solidFill>
                <a:latin typeface="Calibri" panose="020F0502020204030204" charset="0"/>
                <a:cs typeface="Calibri" panose="020F0502020204030204" charset="0"/>
              </a:rPr>
              <a:t> </a:t>
            </a:r>
            <a:r>
              <a:rPr sz="2000" spc="-122" dirty="0">
                <a:latin typeface="Calibri" panose="020F0502020204030204" charset="0"/>
                <a:cs typeface="Calibri" panose="020F0502020204030204" charset="0"/>
              </a:rPr>
              <a:t>and</a:t>
            </a:r>
            <a:r>
              <a:rPr sz="2000" spc="-223" dirty="0">
                <a:latin typeface="Calibri" panose="020F0502020204030204" charset="0"/>
                <a:cs typeface="Calibri" panose="020F0502020204030204" charset="0"/>
              </a:rPr>
              <a:t> </a:t>
            </a:r>
            <a:r>
              <a:rPr sz="2000" spc="-115" dirty="0">
                <a:latin typeface="Calibri" panose="020F0502020204030204" charset="0"/>
                <a:cs typeface="Calibri" panose="020F0502020204030204" charset="0"/>
              </a:rPr>
              <a:t>Jetpack</a:t>
            </a:r>
            <a:r>
              <a:rPr sz="2000" spc="-153" dirty="0">
                <a:latin typeface="Calibri" panose="020F0502020204030204" charset="0"/>
                <a:cs typeface="Calibri" panose="020F0502020204030204" charset="0"/>
              </a:rPr>
              <a:t> </a:t>
            </a:r>
            <a:r>
              <a:rPr sz="2000" spc="-164" dirty="0">
                <a:latin typeface="Calibri" panose="020F0502020204030204" charset="0"/>
                <a:cs typeface="Calibri" panose="020F0502020204030204" charset="0"/>
              </a:rPr>
              <a:t>Compose</a:t>
            </a:r>
            <a:r>
              <a:rPr sz="2000" spc="-80" dirty="0">
                <a:latin typeface="Calibri" panose="020F0502020204030204" charset="0"/>
                <a:cs typeface="Calibri" panose="020F0502020204030204" charset="0"/>
              </a:rPr>
              <a:t> </a:t>
            </a:r>
            <a:r>
              <a:rPr sz="2000" spc="-84" dirty="0">
                <a:latin typeface="Calibri" panose="020F0502020204030204" charset="0"/>
                <a:cs typeface="Calibri" panose="020F0502020204030204" charset="0"/>
              </a:rPr>
              <a:t>offers</a:t>
            </a:r>
            <a:r>
              <a:rPr sz="2000" spc="-140" dirty="0">
                <a:latin typeface="Calibri" panose="020F0502020204030204" charset="0"/>
                <a:cs typeface="Calibri" panose="020F0502020204030204" charset="0"/>
              </a:rPr>
              <a:t> </a:t>
            </a:r>
            <a:r>
              <a:rPr sz="2000" spc="-177" dirty="0">
                <a:solidFill>
                  <a:srgbClr val="050505"/>
                </a:solidFill>
                <a:latin typeface="Calibri" panose="020F0502020204030204" charset="0"/>
                <a:cs typeface="Calibri" panose="020F0502020204030204" charset="0"/>
              </a:rPr>
              <a:t>a</a:t>
            </a:r>
            <a:r>
              <a:rPr sz="2000" spc="-195" dirty="0">
                <a:solidFill>
                  <a:srgbClr val="050505"/>
                </a:solidFill>
                <a:latin typeface="Calibri" panose="020F0502020204030204" charset="0"/>
                <a:cs typeface="Calibri" panose="020F0502020204030204" charset="0"/>
              </a:rPr>
              <a:t> </a:t>
            </a:r>
            <a:r>
              <a:rPr sz="2000" spc="-147" dirty="0">
                <a:latin typeface="Calibri" panose="020F0502020204030204" charset="0"/>
                <a:cs typeface="Calibri" panose="020F0502020204030204" charset="0"/>
              </a:rPr>
              <a:t>modern,</a:t>
            </a:r>
            <a:r>
              <a:rPr sz="2000" spc="-115" dirty="0">
                <a:latin typeface="Calibri" panose="020F0502020204030204" charset="0"/>
                <a:cs typeface="Calibri" panose="020F0502020204030204" charset="0"/>
              </a:rPr>
              <a:t> </a:t>
            </a:r>
            <a:r>
              <a:rPr sz="2000" spc="-42" dirty="0">
                <a:latin typeface="Calibri" panose="020F0502020204030204" charset="0"/>
                <a:cs typeface="Calibri" panose="020F0502020204030204" charset="0"/>
              </a:rPr>
              <a:t>declarative, </a:t>
            </a:r>
            <a:r>
              <a:rPr sz="2000" spc="-157" dirty="0">
                <a:solidFill>
                  <a:srgbClr val="050505"/>
                </a:solidFill>
                <a:latin typeface="Calibri" panose="020F0502020204030204" charset="0"/>
                <a:cs typeface="Calibri" panose="020F0502020204030204" charset="0"/>
              </a:rPr>
              <a:t>and</a:t>
            </a:r>
            <a:r>
              <a:rPr sz="2000" spc="-195" dirty="0">
                <a:solidFill>
                  <a:srgbClr val="050505"/>
                </a:solidFill>
                <a:latin typeface="Calibri" panose="020F0502020204030204" charset="0"/>
                <a:cs typeface="Calibri" panose="020F0502020204030204" charset="0"/>
              </a:rPr>
              <a:t> </a:t>
            </a:r>
            <a:r>
              <a:rPr sz="2000" spc="-112" dirty="0">
                <a:latin typeface="Calibri" panose="020F0502020204030204" charset="0"/>
                <a:cs typeface="Calibri" panose="020F0502020204030204" charset="0"/>
              </a:rPr>
              <a:t>type-</a:t>
            </a:r>
            <a:r>
              <a:rPr sz="2000" spc="-115" dirty="0">
                <a:latin typeface="Calibri" panose="020F0502020204030204" charset="0"/>
                <a:cs typeface="Calibri" panose="020F0502020204030204" charset="0"/>
              </a:rPr>
              <a:t>safe</a:t>
            </a:r>
            <a:r>
              <a:rPr sz="2000" spc="-80" dirty="0">
                <a:latin typeface="Calibri" panose="020F0502020204030204" charset="0"/>
                <a:cs typeface="Calibri" panose="020F0502020204030204" charset="0"/>
              </a:rPr>
              <a:t> </a:t>
            </a:r>
            <a:r>
              <a:rPr sz="2000" spc="-167" dirty="0">
                <a:solidFill>
                  <a:srgbClr val="110100"/>
                </a:solidFill>
                <a:latin typeface="Calibri" panose="020F0502020204030204" charset="0"/>
                <a:cs typeface="Calibri" panose="020F0502020204030204" charset="0"/>
              </a:rPr>
              <a:t>U</a:t>
            </a:r>
            <a:r>
              <a:rPr lang="en-US" sz="2000" spc="-167" dirty="0">
                <a:solidFill>
                  <a:srgbClr val="110100"/>
                </a:solidFill>
                <a:latin typeface="Calibri" panose="020F0502020204030204" charset="0"/>
                <a:cs typeface="Calibri" panose="020F0502020204030204" charset="0"/>
              </a:rPr>
              <a:t>I </a:t>
            </a:r>
            <a:r>
              <a:rPr sz="2000" spc="-7" dirty="0">
                <a:solidFill>
                  <a:srgbClr val="030303"/>
                </a:solidFill>
                <a:latin typeface="Calibri" panose="020F0502020204030204" charset="0"/>
                <a:cs typeface="Calibri" panose="020F0502020204030204" charset="0"/>
              </a:rPr>
              <a:t>toolkit.</a:t>
            </a:r>
            <a:br>
              <a:rPr sz="2000" spc="-7" dirty="0">
                <a:solidFill>
                  <a:srgbClr val="030303"/>
                </a:solidFill>
                <a:latin typeface="Calibri" panose="020F0502020204030204" charset="0"/>
                <a:cs typeface="Calibri" panose="020F0502020204030204" charset="0"/>
              </a:rPr>
            </a:br>
            <a:endParaRPr sz="1745" dirty="0">
              <a:latin typeface="Calibri" panose="020F0502020204030204" charset="0"/>
              <a:cs typeface="Calibri" panose="020F0502020204030204" charset="0"/>
            </a:endParaRPr>
          </a:p>
          <a:p>
            <a:pPr marL="15875">
              <a:spcBef>
                <a:spcPts val="5"/>
              </a:spcBef>
            </a:pPr>
            <a:r>
              <a:rPr sz="2400" spc="-14" dirty="0">
                <a:solidFill>
                  <a:srgbClr val="2D5B23"/>
                </a:solidFill>
                <a:latin typeface="Calibri" panose="020F0502020204030204" charset="0"/>
                <a:cs typeface="Calibri" panose="020F0502020204030204" charset="0"/>
              </a:rPr>
              <a:t>Why</a:t>
            </a:r>
            <a:r>
              <a:rPr lang="en-US" sz="2400" spc="-14" dirty="0">
                <a:solidFill>
                  <a:srgbClr val="2D5B23"/>
                </a:solidFill>
                <a:latin typeface="Calibri" panose="020F0502020204030204" charset="0"/>
                <a:cs typeface="Calibri" panose="020F0502020204030204" charset="0"/>
              </a:rPr>
              <a:t>?</a:t>
            </a:r>
            <a:endParaRPr sz="2400" dirty="0">
              <a:latin typeface="Calibri" panose="020F0502020204030204" charset="0"/>
              <a:cs typeface="Calibri" panose="020F0502020204030204" charset="0"/>
            </a:endParaRPr>
          </a:p>
          <a:p>
            <a:pPr marL="12700" marR="222250" indent="-635">
              <a:lnSpc>
                <a:spcPct val="90000"/>
              </a:lnSpc>
              <a:spcBef>
                <a:spcPts val="505"/>
              </a:spcBef>
            </a:pPr>
            <a:r>
              <a:rPr sz="2000" spc="-105" dirty="0">
                <a:latin typeface="Calibri" panose="020F0502020204030204" charset="0"/>
                <a:cs typeface="Calibri" panose="020F0502020204030204" charset="0"/>
              </a:rPr>
              <a:t>Reduces</a:t>
            </a:r>
            <a:r>
              <a:rPr sz="2000" spc="-59" dirty="0">
                <a:latin typeface="Calibri" panose="020F0502020204030204" charset="0"/>
                <a:cs typeface="Calibri" panose="020F0502020204030204" charset="0"/>
              </a:rPr>
              <a:t> </a:t>
            </a:r>
            <a:r>
              <a:rPr sz="2000" spc="-87" dirty="0">
                <a:latin typeface="Calibri" panose="020F0502020204030204" charset="0"/>
                <a:cs typeface="Calibri" panose="020F0502020204030204" charset="0"/>
              </a:rPr>
              <a:t>backend</a:t>
            </a:r>
            <a:r>
              <a:rPr sz="2000" spc="-101" dirty="0">
                <a:latin typeface="Calibri" panose="020F0502020204030204" charset="0"/>
                <a:cs typeface="Calibri" panose="020F0502020204030204" charset="0"/>
              </a:rPr>
              <a:t> </a:t>
            </a:r>
            <a:r>
              <a:rPr sz="2000" spc="-59" dirty="0">
                <a:latin typeface="Calibri" panose="020F0502020204030204" charset="0"/>
                <a:cs typeface="Calibri" panose="020F0502020204030204" charset="0"/>
              </a:rPr>
              <a:t>boilerplate,</a:t>
            </a:r>
            <a:r>
              <a:rPr sz="2000" spc="-31" dirty="0">
                <a:latin typeface="Calibri" panose="020F0502020204030204" charset="0"/>
                <a:cs typeface="Calibri" panose="020F0502020204030204" charset="0"/>
              </a:rPr>
              <a:t> </a:t>
            </a:r>
            <a:r>
              <a:rPr sz="2000" spc="-45" dirty="0">
                <a:latin typeface="Calibri" panose="020F0502020204030204" charset="0"/>
                <a:cs typeface="Calibri" panose="020F0502020204030204" charset="0"/>
              </a:rPr>
              <a:t>offers</a:t>
            </a:r>
            <a:r>
              <a:rPr sz="2000" spc="-49" dirty="0">
                <a:latin typeface="Calibri" panose="020F0502020204030204" charset="0"/>
                <a:cs typeface="Calibri" panose="020F0502020204030204" charset="0"/>
              </a:rPr>
              <a:t> </a:t>
            </a:r>
            <a:r>
              <a:rPr sz="2000" spc="-98" dirty="0">
                <a:latin typeface="Calibri" panose="020F0502020204030204" charset="0"/>
                <a:cs typeface="Calibri" panose="020F0502020204030204" charset="0"/>
              </a:rPr>
              <a:t>seamless</a:t>
            </a:r>
            <a:r>
              <a:rPr sz="2000" spc="-56" dirty="0">
                <a:latin typeface="Calibri" panose="020F0502020204030204" charset="0"/>
                <a:cs typeface="Calibri" panose="020F0502020204030204" charset="0"/>
              </a:rPr>
              <a:t> </a:t>
            </a:r>
            <a:r>
              <a:rPr sz="2000" spc="-7" dirty="0">
                <a:latin typeface="Calibri" panose="020F0502020204030204" charset="0"/>
                <a:cs typeface="Calibri" panose="020F0502020204030204" charset="0"/>
              </a:rPr>
              <a:t>integration </a:t>
            </a:r>
            <a:r>
              <a:rPr sz="2000" spc="-7" dirty="0">
                <a:solidFill>
                  <a:srgbClr val="030303"/>
                </a:solidFill>
                <a:latin typeface="Calibri" panose="020F0502020204030204" charset="0"/>
                <a:cs typeface="Calibri" panose="020F0502020204030204" charset="0"/>
              </a:rPr>
              <a:t>with</a:t>
            </a:r>
            <a:r>
              <a:rPr sz="2000" spc="-199" dirty="0">
                <a:solidFill>
                  <a:srgbClr val="030303"/>
                </a:solidFill>
                <a:latin typeface="Calibri" panose="020F0502020204030204" charset="0"/>
                <a:cs typeface="Calibri" panose="020F0502020204030204" charset="0"/>
              </a:rPr>
              <a:t> </a:t>
            </a:r>
            <a:r>
              <a:rPr sz="2000" spc="-42" dirty="0">
                <a:latin typeface="Calibri" panose="020F0502020204030204" charset="0"/>
                <a:cs typeface="Calibri" panose="020F0502020204030204" charset="0"/>
              </a:rPr>
              <a:t>security</a:t>
            </a:r>
            <a:r>
              <a:rPr sz="2000" spc="-73" dirty="0">
                <a:latin typeface="Calibri" panose="020F0502020204030204" charset="0"/>
                <a:cs typeface="Calibri" panose="020F0502020204030204" charset="0"/>
              </a:rPr>
              <a:t> </a:t>
            </a:r>
            <a:r>
              <a:rPr sz="2000" spc="-63" dirty="0">
                <a:solidFill>
                  <a:srgbClr val="030303"/>
                </a:solidFill>
                <a:latin typeface="Calibri" panose="020F0502020204030204" charset="0"/>
                <a:cs typeface="Calibri" panose="020F0502020204030204" charset="0"/>
              </a:rPr>
              <a:t>rules,</a:t>
            </a:r>
            <a:r>
              <a:rPr sz="2000" spc="-98" dirty="0">
                <a:solidFill>
                  <a:srgbClr val="030303"/>
                </a:solidFill>
                <a:latin typeface="Calibri" panose="020F0502020204030204" charset="0"/>
                <a:cs typeface="Calibri" panose="020F0502020204030204" charset="0"/>
              </a:rPr>
              <a:t> </a:t>
            </a:r>
            <a:r>
              <a:rPr sz="2000" spc="-98" dirty="0">
                <a:latin typeface="Calibri" panose="020F0502020204030204" charset="0"/>
                <a:cs typeface="Calibri" panose="020F0502020204030204" charset="0"/>
              </a:rPr>
              <a:t>and</a:t>
            </a:r>
            <a:r>
              <a:rPr sz="2000" spc="-77" dirty="0">
                <a:latin typeface="Calibri" panose="020F0502020204030204" charset="0"/>
                <a:cs typeface="Calibri" panose="020F0502020204030204" charset="0"/>
              </a:rPr>
              <a:t> provides</a:t>
            </a:r>
            <a:r>
              <a:rPr sz="2000" spc="-115" dirty="0">
                <a:latin typeface="Calibri" panose="020F0502020204030204" charset="0"/>
                <a:cs typeface="Calibri" panose="020F0502020204030204" charset="0"/>
              </a:rPr>
              <a:t> </a:t>
            </a:r>
            <a:r>
              <a:rPr sz="2000" spc="-73" dirty="0">
                <a:latin typeface="Calibri" panose="020F0502020204030204" charset="0"/>
                <a:cs typeface="Calibri" panose="020F0502020204030204" charset="0"/>
              </a:rPr>
              <a:t>Firestore</a:t>
            </a:r>
            <a:r>
              <a:rPr sz="2000" spc="-63" dirty="0">
                <a:latin typeface="Calibri" panose="020F0502020204030204" charset="0"/>
                <a:cs typeface="Calibri" panose="020F0502020204030204" charset="0"/>
              </a:rPr>
              <a:t> </a:t>
            </a:r>
            <a:r>
              <a:rPr sz="2000" spc="-7" dirty="0">
                <a:latin typeface="Calibri" panose="020F0502020204030204" charset="0"/>
                <a:cs typeface="Calibri" panose="020F0502020204030204" charset="0"/>
              </a:rPr>
              <a:t>Offline </a:t>
            </a:r>
            <a:r>
              <a:rPr sz="2000" spc="-56" dirty="0">
                <a:latin typeface="Calibri" panose="020F0502020204030204" charset="0"/>
                <a:cs typeface="Calibri" panose="020F0502020204030204" charset="0"/>
              </a:rPr>
              <a:t>Persistence,</a:t>
            </a:r>
            <a:r>
              <a:rPr sz="2000" spc="52" dirty="0">
                <a:latin typeface="Calibri" panose="020F0502020204030204" charset="0"/>
                <a:cs typeface="Calibri" panose="020F0502020204030204" charset="0"/>
              </a:rPr>
              <a:t> </a:t>
            </a:r>
            <a:r>
              <a:rPr sz="2000" spc="-52" dirty="0">
                <a:latin typeface="Calibri" panose="020F0502020204030204" charset="0"/>
                <a:cs typeface="Calibri" panose="020F0502020204030204" charset="0"/>
              </a:rPr>
              <a:t>allowing</a:t>
            </a:r>
            <a:r>
              <a:rPr sz="2000" spc="-101" dirty="0">
                <a:latin typeface="Calibri" panose="020F0502020204030204" charset="0"/>
                <a:cs typeface="Calibri" panose="020F0502020204030204" charset="0"/>
              </a:rPr>
              <a:t> </a:t>
            </a:r>
            <a:r>
              <a:rPr sz="2000" dirty="0">
                <a:latin typeface="Calibri" panose="020F0502020204030204" charset="0"/>
                <a:cs typeface="Calibri" panose="020F0502020204030204" charset="0"/>
              </a:rPr>
              <a:t>the</a:t>
            </a:r>
            <a:r>
              <a:rPr sz="2000" spc="-174" dirty="0">
                <a:latin typeface="Calibri" panose="020F0502020204030204" charset="0"/>
                <a:cs typeface="Calibri" panose="020F0502020204030204" charset="0"/>
              </a:rPr>
              <a:t> </a:t>
            </a:r>
            <a:r>
              <a:rPr sz="2000" spc="-70" dirty="0">
                <a:latin typeface="Calibri" panose="020F0502020204030204" charset="0"/>
                <a:cs typeface="Calibri" panose="020F0502020204030204" charset="0"/>
              </a:rPr>
              <a:t>app</a:t>
            </a:r>
            <a:r>
              <a:rPr sz="2000" spc="-119" dirty="0">
                <a:latin typeface="Calibri" panose="020F0502020204030204" charset="0"/>
                <a:cs typeface="Calibri" panose="020F0502020204030204" charset="0"/>
              </a:rPr>
              <a:t> </a:t>
            </a:r>
            <a:r>
              <a:rPr sz="2000" spc="56" dirty="0">
                <a:solidFill>
                  <a:srgbClr val="0F0800"/>
                </a:solidFill>
                <a:latin typeface="Calibri" panose="020F0502020204030204" charset="0"/>
                <a:cs typeface="Calibri" panose="020F0502020204030204" charset="0"/>
              </a:rPr>
              <a:t>to</a:t>
            </a:r>
            <a:r>
              <a:rPr sz="2000" spc="-206" dirty="0">
                <a:solidFill>
                  <a:srgbClr val="0F0800"/>
                </a:solidFill>
                <a:latin typeface="Calibri" panose="020F0502020204030204" charset="0"/>
                <a:cs typeface="Calibri" panose="020F0502020204030204" charset="0"/>
              </a:rPr>
              <a:t> </a:t>
            </a:r>
            <a:r>
              <a:rPr sz="2000" spc="-21" dirty="0">
                <a:solidFill>
                  <a:srgbClr val="050505"/>
                </a:solidFill>
                <a:latin typeface="Calibri" panose="020F0502020204030204" charset="0"/>
                <a:cs typeface="Calibri" panose="020F0502020204030204" charset="0"/>
              </a:rPr>
              <a:t>write</a:t>
            </a:r>
            <a:r>
              <a:rPr sz="2000" spc="-101" dirty="0">
                <a:solidFill>
                  <a:srgbClr val="050505"/>
                </a:solidFill>
                <a:latin typeface="Calibri" panose="020F0502020204030204" charset="0"/>
                <a:cs typeface="Calibri" panose="020F0502020204030204" charset="0"/>
              </a:rPr>
              <a:t> </a:t>
            </a:r>
            <a:r>
              <a:rPr sz="2000" dirty="0">
                <a:solidFill>
                  <a:srgbClr val="110800"/>
                </a:solidFill>
                <a:latin typeface="Calibri" panose="020F0502020204030204" charset="0"/>
                <a:cs typeface="Calibri" panose="020F0502020204030204" charset="0"/>
              </a:rPr>
              <a:t>to</a:t>
            </a:r>
            <a:r>
              <a:rPr sz="2000" spc="-119" dirty="0">
                <a:solidFill>
                  <a:srgbClr val="110800"/>
                </a:solidFill>
                <a:latin typeface="Calibri" panose="020F0502020204030204" charset="0"/>
                <a:cs typeface="Calibri" panose="020F0502020204030204" charset="0"/>
              </a:rPr>
              <a:t> </a:t>
            </a:r>
            <a:r>
              <a:rPr sz="2000" spc="-112" dirty="0">
                <a:latin typeface="Calibri" panose="020F0502020204030204" charset="0"/>
                <a:cs typeface="Calibri" panose="020F0502020204030204" charset="0"/>
              </a:rPr>
              <a:t>a</a:t>
            </a:r>
            <a:r>
              <a:rPr sz="2000" spc="-157" dirty="0">
                <a:latin typeface="Calibri" panose="020F0502020204030204" charset="0"/>
                <a:cs typeface="Calibri" panose="020F0502020204030204" charset="0"/>
              </a:rPr>
              <a:t> </a:t>
            </a:r>
            <a:r>
              <a:rPr sz="2000" spc="-42" dirty="0">
                <a:latin typeface="Calibri" panose="020F0502020204030204" charset="0"/>
                <a:cs typeface="Calibri" panose="020F0502020204030204" charset="0"/>
              </a:rPr>
              <a:t>local</a:t>
            </a:r>
            <a:r>
              <a:rPr sz="2000" spc="-129" dirty="0">
                <a:latin typeface="Calibri" panose="020F0502020204030204" charset="0"/>
                <a:cs typeface="Calibri" panose="020F0502020204030204" charset="0"/>
              </a:rPr>
              <a:t> </a:t>
            </a:r>
            <a:r>
              <a:rPr sz="2000" spc="-63" dirty="0">
                <a:latin typeface="Calibri" panose="020F0502020204030204" charset="0"/>
                <a:cs typeface="Calibri" panose="020F0502020204030204" charset="0"/>
              </a:rPr>
              <a:t>cache</a:t>
            </a:r>
            <a:r>
              <a:rPr sz="2000" spc="-66" dirty="0">
                <a:latin typeface="Calibri" panose="020F0502020204030204" charset="0"/>
                <a:cs typeface="Calibri" panose="020F0502020204030204" charset="0"/>
              </a:rPr>
              <a:t> </a:t>
            </a:r>
            <a:r>
              <a:rPr sz="2000" spc="-7" dirty="0">
                <a:latin typeface="Calibri" panose="020F0502020204030204" charset="0"/>
                <a:cs typeface="Calibri" panose="020F0502020204030204" charset="0"/>
              </a:rPr>
              <a:t>first </a:t>
            </a:r>
            <a:r>
              <a:rPr sz="2000" spc="-98" dirty="0">
                <a:solidFill>
                  <a:srgbClr val="110300"/>
                </a:solidFill>
                <a:latin typeface="Calibri" panose="020F0502020204030204" charset="0"/>
                <a:cs typeface="Calibri" panose="020F0502020204030204" charset="0"/>
              </a:rPr>
              <a:t>and</a:t>
            </a:r>
            <a:r>
              <a:rPr sz="2000" spc="-129" dirty="0">
                <a:solidFill>
                  <a:srgbClr val="110300"/>
                </a:solidFill>
                <a:latin typeface="Calibri" panose="020F0502020204030204" charset="0"/>
                <a:cs typeface="Calibri" panose="020F0502020204030204" charset="0"/>
              </a:rPr>
              <a:t> </a:t>
            </a:r>
            <a:r>
              <a:rPr sz="2000" spc="-91" dirty="0">
                <a:latin typeface="Calibri" panose="020F0502020204030204" charset="0"/>
                <a:cs typeface="Calibri" panose="020F0502020204030204" charset="0"/>
              </a:rPr>
              <a:t>sync</a:t>
            </a:r>
            <a:r>
              <a:rPr sz="2000" spc="-94" dirty="0">
                <a:latin typeface="Calibri" panose="020F0502020204030204" charset="0"/>
                <a:cs typeface="Calibri" panose="020F0502020204030204" charset="0"/>
              </a:rPr>
              <a:t> </a:t>
            </a:r>
            <a:r>
              <a:rPr sz="2000" spc="-49" dirty="0">
                <a:latin typeface="Calibri" panose="020F0502020204030204" charset="0"/>
                <a:cs typeface="Calibri" panose="020F0502020204030204" charset="0"/>
              </a:rPr>
              <a:t>automatically</a:t>
            </a:r>
            <a:r>
              <a:rPr sz="2000" spc="-38" dirty="0">
                <a:latin typeface="Calibri" panose="020F0502020204030204" charset="0"/>
                <a:cs typeface="Calibri" panose="020F0502020204030204" charset="0"/>
              </a:rPr>
              <a:t> </a:t>
            </a:r>
            <a:r>
              <a:rPr sz="2000" spc="-77" dirty="0">
                <a:solidFill>
                  <a:srgbClr val="030303"/>
                </a:solidFill>
                <a:latin typeface="Calibri" panose="020F0502020204030204" charset="0"/>
                <a:cs typeface="Calibri" panose="020F0502020204030204" charset="0"/>
              </a:rPr>
              <a:t>when</a:t>
            </a:r>
            <a:r>
              <a:rPr sz="2000" spc="-206" dirty="0">
                <a:solidFill>
                  <a:srgbClr val="030303"/>
                </a:solidFill>
                <a:latin typeface="Calibri" panose="020F0502020204030204" charset="0"/>
                <a:cs typeface="Calibri" panose="020F0502020204030204" charset="0"/>
              </a:rPr>
              <a:t> </a:t>
            </a:r>
            <a:r>
              <a:rPr sz="2000" spc="-28" dirty="0">
                <a:latin typeface="Calibri" panose="020F0502020204030204" charset="0"/>
                <a:cs typeface="Calibri" panose="020F0502020204030204" charset="0"/>
              </a:rPr>
              <a:t>connectivity</a:t>
            </a:r>
            <a:r>
              <a:rPr sz="2000" spc="31" dirty="0">
                <a:latin typeface="Calibri" panose="020F0502020204030204" charset="0"/>
                <a:cs typeface="Calibri" panose="020F0502020204030204" charset="0"/>
              </a:rPr>
              <a:t> </a:t>
            </a:r>
            <a:r>
              <a:rPr sz="2000" spc="-42" dirty="0">
                <a:solidFill>
                  <a:srgbClr val="31210F"/>
                </a:solidFill>
                <a:latin typeface="Calibri" panose="020F0502020204030204" charset="0"/>
                <a:cs typeface="Calibri" panose="020F0502020204030204" charset="0"/>
              </a:rPr>
              <a:t>is</a:t>
            </a:r>
            <a:r>
              <a:rPr sz="2000" spc="-181" dirty="0">
                <a:solidFill>
                  <a:srgbClr val="31210F"/>
                </a:solidFill>
                <a:latin typeface="Calibri" panose="020F0502020204030204" charset="0"/>
                <a:cs typeface="Calibri" panose="020F0502020204030204" charset="0"/>
              </a:rPr>
              <a:t> </a:t>
            </a:r>
            <a:r>
              <a:rPr sz="2000" spc="-7" dirty="0">
                <a:latin typeface="Calibri" panose="020F0502020204030204" charset="0"/>
                <a:cs typeface="Calibri" panose="020F0502020204030204" charset="0"/>
              </a:rPr>
              <a:t>restored.</a:t>
            </a:r>
            <a:br>
              <a:rPr sz="2000" spc="-7" dirty="0">
                <a:latin typeface="Calibri" panose="020F0502020204030204" charset="0"/>
                <a:cs typeface="Calibri" panose="020F0502020204030204" charset="0"/>
              </a:rPr>
            </a:br>
            <a:endParaRPr sz="1640" dirty="0">
              <a:latin typeface="Calibri" panose="020F0502020204030204" charset="0"/>
              <a:cs typeface="Calibri" panose="020F0502020204030204" charset="0"/>
            </a:endParaRPr>
          </a:p>
          <a:p>
            <a:pPr marL="15875"/>
            <a:r>
              <a:rPr sz="2400" spc="-14" dirty="0">
                <a:solidFill>
                  <a:srgbClr val="285D23"/>
                </a:solidFill>
                <a:latin typeface="Calibri" panose="020F0502020204030204" charset="0"/>
                <a:cs typeface="Calibri" panose="020F0502020204030204" charset="0"/>
              </a:rPr>
              <a:t>Why?</a:t>
            </a:r>
            <a:endParaRPr sz="2400" dirty="0">
              <a:latin typeface="Calibri" panose="020F0502020204030204" charset="0"/>
              <a:cs typeface="Calibri" panose="020F0502020204030204" charset="0"/>
            </a:endParaRPr>
          </a:p>
          <a:p>
            <a:pPr marL="11430" marR="111760" indent="-3175">
              <a:lnSpc>
                <a:spcPct val="90000"/>
              </a:lnSpc>
              <a:spcBef>
                <a:spcPts val="475"/>
              </a:spcBef>
            </a:pPr>
            <a:r>
              <a:rPr sz="2000" spc="-73" dirty="0">
                <a:latin typeface="Calibri" panose="020F0502020204030204" charset="0"/>
                <a:cs typeface="Calibri" panose="020F0502020204030204" charset="0"/>
              </a:rPr>
              <a:t>Cloud-</a:t>
            </a:r>
            <a:r>
              <a:rPr sz="2000" spc="-80" dirty="0">
                <a:latin typeface="Calibri" panose="020F0502020204030204" charset="0"/>
                <a:cs typeface="Calibri" panose="020F0502020204030204" charset="0"/>
              </a:rPr>
              <a:t>based</a:t>
            </a:r>
            <a:r>
              <a:rPr sz="2000" spc="-52" dirty="0">
                <a:latin typeface="Calibri" panose="020F0502020204030204" charset="0"/>
                <a:cs typeface="Calibri" panose="020F0502020204030204" charset="0"/>
              </a:rPr>
              <a:t> </a:t>
            </a:r>
            <a:r>
              <a:rPr sz="2000" spc="-56" dirty="0">
                <a:latin typeface="Calibri" panose="020F0502020204030204" charset="0"/>
                <a:cs typeface="Calibri" panose="020F0502020204030204" charset="0"/>
              </a:rPr>
              <a:t>inference</a:t>
            </a:r>
            <a:r>
              <a:rPr sz="2000" spc="-45" dirty="0">
                <a:latin typeface="Calibri" panose="020F0502020204030204" charset="0"/>
                <a:cs typeface="Calibri" panose="020F0502020204030204" charset="0"/>
              </a:rPr>
              <a:t> </a:t>
            </a:r>
            <a:r>
              <a:rPr sz="2000" spc="-63" dirty="0">
                <a:latin typeface="Calibri" panose="020F0502020204030204" charset="0"/>
                <a:cs typeface="Calibri" panose="020F0502020204030204" charset="0"/>
              </a:rPr>
              <a:t>on</a:t>
            </a:r>
            <a:r>
              <a:rPr sz="2000" spc="-142" dirty="0">
                <a:latin typeface="Calibri" panose="020F0502020204030204" charset="0"/>
                <a:cs typeface="Calibri" panose="020F0502020204030204" charset="0"/>
              </a:rPr>
              <a:t> </a:t>
            </a:r>
            <a:r>
              <a:rPr sz="2000" spc="-126" dirty="0">
                <a:latin typeface="Calibri" panose="020F0502020204030204" charset="0"/>
                <a:cs typeface="Calibri" panose="020F0502020204030204" charset="0"/>
              </a:rPr>
              <a:t>a</a:t>
            </a:r>
            <a:r>
              <a:rPr sz="2000" spc="-112" dirty="0">
                <a:latin typeface="Calibri" panose="020F0502020204030204" charset="0"/>
                <a:cs typeface="Calibri" panose="020F0502020204030204" charset="0"/>
              </a:rPr>
              <a:t> </a:t>
            </a:r>
            <a:r>
              <a:rPr sz="2000" spc="-63" dirty="0">
                <a:latin typeface="Calibri" panose="020F0502020204030204" charset="0"/>
                <a:cs typeface="Calibri" panose="020F0502020204030204" charset="0"/>
              </a:rPr>
              <a:t>dedicated</a:t>
            </a:r>
            <a:r>
              <a:rPr sz="2000" spc="-133" dirty="0">
                <a:latin typeface="Calibri" panose="020F0502020204030204" charset="0"/>
                <a:cs typeface="Calibri" panose="020F0502020204030204" charset="0"/>
              </a:rPr>
              <a:t> </a:t>
            </a:r>
            <a:r>
              <a:rPr sz="2000" spc="-206" dirty="0">
                <a:latin typeface="Calibri" panose="020F0502020204030204" charset="0"/>
                <a:cs typeface="Calibri" panose="020F0502020204030204" charset="0"/>
              </a:rPr>
              <a:t>GPU</a:t>
            </a:r>
            <a:r>
              <a:rPr sz="2000" spc="-80" dirty="0">
                <a:latin typeface="Calibri" panose="020F0502020204030204" charset="0"/>
                <a:cs typeface="Calibri" panose="020F0502020204030204" charset="0"/>
              </a:rPr>
              <a:t> </a:t>
            </a:r>
            <a:r>
              <a:rPr sz="2000" spc="-91" dirty="0">
                <a:latin typeface="Calibri" panose="020F0502020204030204" charset="0"/>
                <a:cs typeface="Calibri" panose="020F0502020204030204" charset="0"/>
              </a:rPr>
              <a:t>server</a:t>
            </a:r>
            <a:r>
              <a:rPr sz="2000" spc="-52" dirty="0">
                <a:latin typeface="Calibri" panose="020F0502020204030204" charset="0"/>
                <a:cs typeface="Calibri" panose="020F0502020204030204" charset="0"/>
              </a:rPr>
              <a:t> </a:t>
            </a:r>
            <a:r>
              <a:rPr sz="2000" spc="-7" dirty="0">
                <a:latin typeface="Calibri" panose="020F0502020204030204" charset="0"/>
                <a:cs typeface="Calibri" panose="020F0502020204030204" charset="0"/>
              </a:rPr>
              <a:t>ensures </a:t>
            </a:r>
            <a:r>
              <a:rPr sz="2000" spc="-63" dirty="0">
                <a:latin typeface="Calibri" panose="020F0502020204030204" charset="0"/>
                <a:cs typeface="Calibri" panose="020F0502020204030204" charset="0"/>
              </a:rPr>
              <a:t>high-accuracy</a:t>
            </a:r>
            <a:r>
              <a:rPr sz="2000" spc="-7" dirty="0">
                <a:latin typeface="Calibri" panose="020F0502020204030204" charset="0"/>
                <a:cs typeface="Calibri" panose="020F0502020204030204" charset="0"/>
              </a:rPr>
              <a:t> </a:t>
            </a:r>
            <a:r>
              <a:rPr sz="2000" spc="-42" dirty="0">
                <a:solidFill>
                  <a:srgbClr val="030303"/>
                </a:solidFill>
                <a:latin typeface="Calibri" panose="020F0502020204030204" charset="0"/>
                <a:cs typeface="Calibri" panose="020F0502020204030204" charset="0"/>
              </a:rPr>
              <a:t>predictions</a:t>
            </a:r>
            <a:r>
              <a:rPr sz="2000" spc="-38" dirty="0">
                <a:solidFill>
                  <a:srgbClr val="030303"/>
                </a:solidFill>
                <a:latin typeface="Calibri" panose="020F0502020204030204" charset="0"/>
                <a:cs typeface="Calibri" panose="020F0502020204030204" charset="0"/>
              </a:rPr>
              <a:t> </a:t>
            </a:r>
            <a:r>
              <a:rPr sz="2000" spc="-21" dirty="0">
                <a:latin typeface="Calibri" panose="020F0502020204030204" charset="0"/>
                <a:cs typeface="Calibri" panose="020F0502020204030204" charset="0"/>
              </a:rPr>
              <a:t>without</a:t>
            </a:r>
            <a:r>
              <a:rPr sz="2000" spc="-59" dirty="0">
                <a:latin typeface="Calibri" panose="020F0502020204030204" charset="0"/>
                <a:cs typeface="Calibri" panose="020F0502020204030204" charset="0"/>
              </a:rPr>
              <a:t> </a:t>
            </a:r>
            <a:r>
              <a:rPr sz="2000" spc="-77" dirty="0">
                <a:latin typeface="Calibri" panose="020F0502020204030204" charset="0"/>
                <a:cs typeface="Calibri" panose="020F0502020204030204" charset="0"/>
              </a:rPr>
              <a:t>overburdening</a:t>
            </a:r>
            <a:r>
              <a:rPr sz="2000" spc="-35" dirty="0">
                <a:latin typeface="Calibri" panose="020F0502020204030204" charset="0"/>
                <a:cs typeface="Calibri" panose="020F0502020204030204" charset="0"/>
              </a:rPr>
              <a:t> </a:t>
            </a:r>
            <a:r>
              <a:rPr sz="2000" spc="-17" dirty="0">
                <a:latin typeface="Calibri" panose="020F0502020204030204" charset="0"/>
                <a:cs typeface="Calibri" panose="020F0502020204030204" charset="0"/>
              </a:rPr>
              <a:t>the </a:t>
            </a:r>
            <a:r>
              <a:rPr sz="2000" spc="-52" dirty="0">
                <a:latin typeface="Calibri" panose="020F0502020204030204" charset="0"/>
                <a:cs typeface="Calibri" panose="020F0502020204030204" charset="0"/>
              </a:rPr>
              <a:t>user's</a:t>
            </a:r>
            <a:r>
              <a:rPr sz="2000" spc="-84" dirty="0">
                <a:latin typeface="Calibri" panose="020F0502020204030204" charset="0"/>
                <a:cs typeface="Calibri" panose="020F0502020204030204" charset="0"/>
              </a:rPr>
              <a:t> </a:t>
            </a:r>
            <a:r>
              <a:rPr sz="2000" spc="-66" dirty="0">
                <a:latin typeface="Calibri" panose="020F0502020204030204" charset="0"/>
                <a:cs typeface="Calibri" panose="020F0502020204030204" charset="0"/>
              </a:rPr>
              <a:t>device.</a:t>
            </a:r>
            <a:r>
              <a:rPr sz="2000" spc="-181" dirty="0">
                <a:latin typeface="Calibri" panose="020F0502020204030204" charset="0"/>
                <a:cs typeface="Calibri" panose="020F0502020204030204" charset="0"/>
              </a:rPr>
              <a:t> </a:t>
            </a:r>
            <a:r>
              <a:rPr sz="2000" spc="-14" dirty="0">
                <a:latin typeface="Calibri" panose="020F0502020204030204" charset="0"/>
                <a:cs typeface="Calibri" panose="020F0502020204030204" charset="0"/>
              </a:rPr>
              <a:t>Retrofit</a:t>
            </a:r>
            <a:r>
              <a:rPr sz="2000" spc="-108" dirty="0">
                <a:latin typeface="Calibri" panose="020F0502020204030204" charset="0"/>
                <a:cs typeface="Calibri" panose="020F0502020204030204" charset="0"/>
              </a:rPr>
              <a:t> </a:t>
            </a:r>
            <a:r>
              <a:rPr sz="2000" spc="-28" dirty="0">
                <a:latin typeface="Calibri" panose="020F0502020204030204" charset="0"/>
                <a:cs typeface="Calibri" panose="020F0502020204030204" charset="0"/>
              </a:rPr>
              <a:t>is</a:t>
            </a:r>
            <a:r>
              <a:rPr sz="2000" spc="-142" dirty="0">
                <a:latin typeface="Calibri" panose="020F0502020204030204" charset="0"/>
                <a:cs typeface="Calibri" panose="020F0502020204030204" charset="0"/>
              </a:rPr>
              <a:t> </a:t>
            </a:r>
            <a:r>
              <a:rPr sz="2000" dirty="0">
                <a:latin typeface="Calibri" panose="020F0502020204030204" charset="0"/>
                <a:cs typeface="Calibri" panose="020F0502020204030204" charset="0"/>
              </a:rPr>
              <a:t>the</a:t>
            </a:r>
            <a:r>
              <a:rPr sz="2000" spc="-147" dirty="0">
                <a:latin typeface="Calibri" panose="020F0502020204030204" charset="0"/>
                <a:cs typeface="Calibri" panose="020F0502020204030204" charset="0"/>
              </a:rPr>
              <a:t> </a:t>
            </a:r>
            <a:r>
              <a:rPr sz="2000" spc="-24" dirty="0">
                <a:latin typeface="Calibri" panose="020F0502020204030204" charset="0"/>
                <a:cs typeface="Calibri" panose="020F0502020204030204" charset="0"/>
              </a:rPr>
              <a:t>industry</a:t>
            </a:r>
            <a:r>
              <a:rPr sz="2000" spc="-3" dirty="0">
                <a:latin typeface="Calibri" panose="020F0502020204030204" charset="0"/>
                <a:cs typeface="Calibri" panose="020F0502020204030204" charset="0"/>
              </a:rPr>
              <a:t> </a:t>
            </a:r>
            <a:r>
              <a:rPr sz="2000" spc="-52" dirty="0">
                <a:latin typeface="Calibri" panose="020F0502020204030204" charset="0"/>
                <a:cs typeface="Calibri" panose="020F0502020204030204" charset="0"/>
              </a:rPr>
              <a:t>standard</a:t>
            </a:r>
            <a:r>
              <a:rPr sz="2000" spc="-14" dirty="0">
                <a:latin typeface="Calibri" panose="020F0502020204030204" charset="0"/>
                <a:cs typeface="Calibri" panose="020F0502020204030204" charset="0"/>
              </a:rPr>
              <a:t> </a:t>
            </a:r>
            <a:r>
              <a:rPr sz="2000" spc="-42" dirty="0">
                <a:latin typeface="Calibri" panose="020F0502020204030204" charset="0"/>
                <a:cs typeface="Calibri" panose="020F0502020204030204" charset="0"/>
              </a:rPr>
              <a:t>for</a:t>
            </a:r>
            <a:r>
              <a:rPr sz="2000" spc="-119" dirty="0">
                <a:latin typeface="Calibri" panose="020F0502020204030204" charset="0"/>
                <a:cs typeface="Calibri" panose="020F0502020204030204" charset="0"/>
              </a:rPr>
              <a:t> </a:t>
            </a:r>
            <a:r>
              <a:rPr sz="2000" spc="-31" dirty="0">
                <a:latin typeface="Calibri" panose="020F0502020204030204" charset="0"/>
                <a:cs typeface="Calibri" panose="020F0502020204030204" charset="0"/>
              </a:rPr>
              <a:t>type-</a:t>
            </a:r>
            <a:r>
              <a:rPr sz="2000" spc="-14" dirty="0">
                <a:latin typeface="Calibri" panose="020F0502020204030204" charset="0"/>
                <a:cs typeface="Calibri" panose="020F0502020204030204" charset="0"/>
              </a:rPr>
              <a:t>safe </a:t>
            </a:r>
            <a:r>
              <a:rPr sz="2000" spc="-142" dirty="0">
                <a:latin typeface="Calibri" panose="020F0502020204030204" charset="0"/>
                <a:cs typeface="Calibri" panose="020F0502020204030204" charset="0"/>
              </a:rPr>
              <a:t>HTTP </a:t>
            </a:r>
            <a:r>
              <a:rPr sz="2000" spc="-42" dirty="0">
                <a:latin typeface="Calibri" panose="020F0502020204030204" charset="0"/>
                <a:cs typeface="Calibri" panose="020F0502020204030204" charset="0"/>
              </a:rPr>
              <a:t>communication</a:t>
            </a:r>
            <a:r>
              <a:rPr sz="2000" spc="-24" dirty="0">
                <a:latin typeface="Calibri" panose="020F0502020204030204" charset="0"/>
                <a:cs typeface="Calibri" panose="020F0502020204030204" charset="0"/>
              </a:rPr>
              <a:t> </a:t>
            </a:r>
            <a:r>
              <a:rPr sz="2000" spc="-42" dirty="0">
                <a:solidFill>
                  <a:srgbClr val="050505"/>
                </a:solidFill>
                <a:latin typeface="Calibri" panose="020F0502020204030204" charset="0"/>
                <a:cs typeface="Calibri" panose="020F0502020204030204" charset="0"/>
              </a:rPr>
              <a:t>on</a:t>
            </a:r>
            <a:r>
              <a:rPr sz="2000" spc="-164" dirty="0">
                <a:solidFill>
                  <a:srgbClr val="050505"/>
                </a:solidFill>
                <a:latin typeface="Calibri" panose="020F0502020204030204" charset="0"/>
                <a:cs typeface="Calibri" panose="020F0502020204030204" charset="0"/>
              </a:rPr>
              <a:t> </a:t>
            </a:r>
            <a:r>
              <a:rPr sz="2000" spc="-7" dirty="0">
                <a:latin typeface="Calibri" panose="020F0502020204030204" charset="0"/>
                <a:cs typeface="Calibri" panose="020F0502020204030204" charset="0"/>
              </a:rPr>
              <a:t>Android.</a:t>
            </a:r>
            <a:endParaRPr sz="2000" dirty="0">
              <a:latin typeface="Calibri" panose="020F0502020204030204" charset="0"/>
              <a:cs typeface="Calibri" panose="020F05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83093" y="2915093"/>
            <a:ext cx="10431868" cy="2569535"/>
            <a:chOff x="1265766" y="4140200"/>
            <a:chExt cx="14952344" cy="3683000"/>
          </a:xfrm>
        </p:grpSpPr>
        <p:pic>
          <p:nvPicPr>
            <p:cNvPr id="3" name="object 3"/>
            <p:cNvPicPr/>
            <p:nvPr/>
          </p:nvPicPr>
          <p:blipFill>
            <a:blip r:embed="rId1" cstate="print"/>
            <a:stretch>
              <a:fillRect/>
            </a:stretch>
          </p:blipFill>
          <p:spPr>
            <a:xfrm>
              <a:off x="1333499" y="4140200"/>
              <a:ext cx="14884400" cy="3683000"/>
            </a:xfrm>
            <a:prstGeom prst="rect">
              <a:avLst/>
            </a:prstGeom>
          </p:spPr>
        </p:pic>
        <p:sp>
          <p:nvSpPr>
            <p:cNvPr id="4" name="object 4"/>
            <p:cNvSpPr/>
            <p:nvPr/>
          </p:nvSpPr>
          <p:spPr>
            <a:xfrm>
              <a:off x="1280583" y="4364567"/>
              <a:ext cx="0" cy="2277745"/>
            </a:xfrm>
            <a:custGeom>
              <a:avLst/>
              <a:gdLst/>
              <a:ahLst/>
              <a:cxnLst/>
              <a:rect l="l" t="t" r="r" b="b"/>
              <a:pathLst>
                <a:path h="2277745">
                  <a:moveTo>
                    <a:pt x="0" y="2277533"/>
                  </a:moveTo>
                  <a:lnTo>
                    <a:pt x="0" y="0"/>
                  </a:lnTo>
                </a:path>
              </a:pathLst>
            </a:custGeom>
            <a:ln w="29633">
              <a:solidFill>
                <a:srgbClr val="3B3F48"/>
              </a:solidFill>
            </a:ln>
          </p:spPr>
          <p:txBody>
            <a:bodyPr wrap="square" lIns="0" tIns="0" rIns="0" bIns="0" rtlCol="0"/>
            <a:lstStyle/>
            <a:p>
              <a:endParaRPr sz="1255">
                <a:latin typeface="Calibri" panose="020F0502020204030204" charset="0"/>
                <a:cs typeface="Calibri" panose="020F0502020204030204" charset="0"/>
              </a:endParaRPr>
            </a:p>
          </p:txBody>
        </p:sp>
        <p:sp>
          <p:nvSpPr>
            <p:cNvPr id="5" name="object 5"/>
            <p:cNvSpPr/>
            <p:nvPr/>
          </p:nvSpPr>
          <p:spPr>
            <a:xfrm>
              <a:off x="2491316" y="4364567"/>
              <a:ext cx="0" cy="2277745"/>
            </a:xfrm>
            <a:custGeom>
              <a:avLst/>
              <a:gdLst/>
              <a:ahLst/>
              <a:cxnLst/>
              <a:rect l="l" t="t" r="r" b="b"/>
              <a:pathLst>
                <a:path h="2277745">
                  <a:moveTo>
                    <a:pt x="0" y="2277533"/>
                  </a:moveTo>
                  <a:lnTo>
                    <a:pt x="0" y="0"/>
                  </a:lnTo>
                </a:path>
              </a:pathLst>
            </a:custGeom>
            <a:ln w="29633">
              <a:solidFill>
                <a:srgbClr val="3B3F48"/>
              </a:solidFill>
            </a:ln>
          </p:spPr>
          <p:txBody>
            <a:bodyPr wrap="square" lIns="0" tIns="0" rIns="0" bIns="0" rtlCol="0"/>
            <a:lstStyle/>
            <a:p>
              <a:endParaRPr sz="1255">
                <a:latin typeface="Calibri" panose="020F0502020204030204" charset="0"/>
                <a:cs typeface="Calibri" panose="020F0502020204030204" charset="0"/>
              </a:endParaRPr>
            </a:p>
          </p:txBody>
        </p:sp>
        <p:sp>
          <p:nvSpPr>
            <p:cNvPr id="6" name="object 6"/>
            <p:cNvSpPr/>
            <p:nvPr/>
          </p:nvSpPr>
          <p:spPr>
            <a:xfrm>
              <a:off x="1265766" y="4379383"/>
              <a:ext cx="1240790" cy="0"/>
            </a:xfrm>
            <a:custGeom>
              <a:avLst/>
              <a:gdLst/>
              <a:ahLst/>
              <a:cxnLst/>
              <a:rect l="l" t="t" r="r" b="b"/>
              <a:pathLst>
                <a:path w="1240789">
                  <a:moveTo>
                    <a:pt x="0" y="0"/>
                  </a:moveTo>
                  <a:lnTo>
                    <a:pt x="1240366" y="0"/>
                  </a:lnTo>
                </a:path>
              </a:pathLst>
            </a:custGeom>
            <a:ln w="29633">
              <a:solidFill>
                <a:srgbClr val="3B3F48"/>
              </a:solidFill>
            </a:ln>
          </p:spPr>
          <p:txBody>
            <a:bodyPr wrap="square" lIns="0" tIns="0" rIns="0" bIns="0" rtlCol="0"/>
            <a:lstStyle/>
            <a:p>
              <a:endParaRPr sz="1255">
                <a:latin typeface="Calibri" panose="020F0502020204030204" charset="0"/>
                <a:cs typeface="Calibri" panose="020F0502020204030204" charset="0"/>
              </a:endParaRPr>
            </a:p>
          </p:txBody>
        </p:sp>
        <p:sp>
          <p:nvSpPr>
            <p:cNvPr id="7" name="object 7"/>
            <p:cNvSpPr/>
            <p:nvPr/>
          </p:nvSpPr>
          <p:spPr>
            <a:xfrm>
              <a:off x="1265766" y="6627283"/>
              <a:ext cx="1240790" cy="0"/>
            </a:xfrm>
            <a:custGeom>
              <a:avLst/>
              <a:gdLst/>
              <a:ahLst/>
              <a:cxnLst/>
              <a:rect l="l" t="t" r="r" b="b"/>
              <a:pathLst>
                <a:path w="1240789">
                  <a:moveTo>
                    <a:pt x="0" y="0"/>
                  </a:moveTo>
                  <a:lnTo>
                    <a:pt x="1240366" y="0"/>
                  </a:lnTo>
                </a:path>
              </a:pathLst>
            </a:custGeom>
            <a:ln w="29633">
              <a:solidFill>
                <a:srgbClr val="3B3F48"/>
              </a:solidFill>
            </a:ln>
          </p:spPr>
          <p:txBody>
            <a:bodyPr wrap="square" lIns="0" tIns="0" rIns="0" bIns="0" rtlCol="0"/>
            <a:lstStyle/>
            <a:p>
              <a:endParaRPr sz="1255">
                <a:latin typeface="Calibri" panose="020F0502020204030204" charset="0"/>
                <a:cs typeface="Calibri" panose="020F0502020204030204" charset="0"/>
              </a:endParaRPr>
            </a:p>
          </p:txBody>
        </p:sp>
      </p:grpSp>
      <p:sp>
        <p:nvSpPr>
          <p:cNvPr id="9" name="object 9" descr="$PPTXTitle"/>
          <p:cNvSpPr txBox="1">
            <a:spLocks noGrp="1"/>
          </p:cNvSpPr>
          <p:nvPr>
            <p:ph type="title"/>
          </p:nvPr>
        </p:nvSpPr>
        <p:spPr>
          <a:xfrm>
            <a:off x="584791" y="211107"/>
            <a:ext cx="11176285" cy="1217636"/>
          </a:xfrm>
          <a:prstGeom prst="rect">
            <a:avLst/>
          </a:prstGeom>
        </p:spPr>
        <p:txBody>
          <a:bodyPr vert="horz" wrap="square" lIns="0" tIns="75560" rIns="0" bIns="0" rtlCol="0" anchor="ctr">
            <a:spAutoFit/>
          </a:bodyPr>
          <a:lstStyle/>
          <a:p>
            <a:pPr marL="270510" algn="ctr">
              <a:lnSpc>
                <a:spcPts val="4455"/>
              </a:lnSpc>
              <a:spcBef>
                <a:spcPts val="85"/>
              </a:spcBef>
            </a:pPr>
            <a:r>
              <a:rPr sz="3905" spc="-185" dirty="0">
                <a:solidFill>
                  <a:schemeClr val="accent6">
                    <a:lumMod val="50000"/>
                  </a:schemeClr>
                </a:solidFill>
                <a:latin typeface="Calibri" panose="020F0502020204030204" charset="0"/>
                <a:cs typeface="Calibri" panose="020F0502020204030204" charset="0"/>
              </a:rPr>
              <a:t>The</a:t>
            </a:r>
            <a:r>
              <a:rPr sz="3905" spc="-164" dirty="0">
                <a:solidFill>
                  <a:schemeClr val="accent6">
                    <a:lumMod val="50000"/>
                  </a:schemeClr>
                </a:solidFill>
                <a:latin typeface="Calibri" panose="020F0502020204030204" charset="0"/>
                <a:cs typeface="Calibri" panose="020F0502020204030204" charset="0"/>
              </a:rPr>
              <a:t> </a:t>
            </a:r>
            <a:r>
              <a:rPr sz="3905" spc="-98" dirty="0">
                <a:solidFill>
                  <a:schemeClr val="accent6">
                    <a:lumMod val="50000"/>
                  </a:schemeClr>
                </a:solidFill>
                <a:latin typeface="Calibri" panose="020F0502020204030204" charset="0"/>
                <a:cs typeface="Calibri" panose="020F0502020204030204" charset="0"/>
              </a:rPr>
              <a:t>AgroGuard</a:t>
            </a:r>
            <a:r>
              <a:rPr sz="3905" spc="-174" dirty="0">
                <a:solidFill>
                  <a:schemeClr val="accent6">
                    <a:lumMod val="50000"/>
                  </a:schemeClr>
                </a:solidFill>
                <a:latin typeface="Calibri" panose="020F0502020204030204" charset="0"/>
                <a:cs typeface="Calibri" panose="020F0502020204030204" charset="0"/>
              </a:rPr>
              <a:t> </a:t>
            </a:r>
            <a:r>
              <a:rPr sz="3905" spc="-31" dirty="0">
                <a:solidFill>
                  <a:schemeClr val="accent6">
                    <a:lumMod val="50000"/>
                  </a:schemeClr>
                </a:solidFill>
                <a:latin typeface="Calibri" panose="020F0502020204030204" charset="0"/>
                <a:cs typeface="Calibri" panose="020F0502020204030204" charset="0"/>
              </a:rPr>
              <a:t>Ecosystem:</a:t>
            </a:r>
            <a:r>
              <a:rPr sz="3905" spc="-153" dirty="0">
                <a:solidFill>
                  <a:schemeClr val="accent6">
                    <a:lumMod val="50000"/>
                  </a:schemeClr>
                </a:solidFill>
                <a:latin typeface="Calibri" panose="020F0502020204030204" charset="0"/>
                <a:cs typeface="Calibri" panose="020F0502020204030204" charset="0"/>
              </a:rPr>
              <a:t> </a:t>
            </a:r>
            <a:r>
              <a:rPr sz="3905" spc="-237" dirty="0">
                <a:solidFill>
                  <a:schemeClr val="accent6">
                    <a:lumMod val="50000"/>
                  </a:schemeClr>
                </a:solidFill>
                <a:latin typeface="Calibri" panose="020F0502020204030204" charset="0"/>
                <a:cs typeface="Calibri" panose="020F0502020204030204" charset="0"/>
              </a:rPr>
              <a:t>A</a:t>
            </a:r>
            <a:r>
              <a:rPr sz="3905" spc="-300" dirty="0">
                <a:solidFill>
                  <a:schemeClr val="accent6">
                    <a:lumMod val="50000"/>
                  </a:schemeClr>
                </a:solidFill>
                <a:latin typeface="Calibri" panose="020F0502020204030204" charset="0"/>
                <a:cs typeface="Calibri" panose="020F0502020204030204" charset="0"/>
              </a:rPr>
              <a:t> </a:t>
            </a:r>
            <a:r>
              <a:rPr sz="3905" spc="-101" dirty="0">
                <a:solidFill>
                  <a:schemeClr val="accent6">
                    <a:lumMod val="50000"/>
                  </a:schemeClr>
                </a:solidFill>
                <a:latin typeface="Calibri" panose="020F0502020204030204" charset="0"/>
                <a:cs typeface="Calibri" panose="020F0502020204030204" charset="0"/>
              </a:rPr>
              <a:t>High-</a:t>
            </a:r>
            <a:r>
              <a:rPr sz="3905" spc="-7" dirty="0">
                <a:solidFill>
                  <a:schemeClr val="accent6">
                    <a:lumMod val="50000"/>
                  </a:schemeClr>
                </a:solidFill>
                <a:latin typeface="Calibri" panose="020F0502020204030204" charset="0"/>
                <a:cs typeface="Calibri" panose="020F0502020204030204" charset="0"/>
              </a:rPr>
              <a:t>Level</a:t>
            </a:r>
            <a:endParaRPr sz="3905" dirty="0">
              <a:solidFill>
                <a:schemeClr val="accent6">
                  <a:lumMod val="50000"/>
                </a:schemeClr>
              </a:solidFill>
              <a:latin typeface="Calibri" panose="020F0502020204030204" charset="0"/>
              <a:cs typeface="Calibri" panose="020F0502020204030204" charset="0"/>
            </a:endParaRPr>
          </a:p>
          <a:p>
            <a:pPr marL="270510" marR="6350" algn="ctr">
              <a:lnSpc>
                <a:spcPts val="4415"/>
              </a:lnSpc>
            </a:pPr>
            <a:r>
              <a:rPr sz="3870" spc="-63" dirty="0">
                <a:solidFill>
                  <a:schemeClr val="accent6">
                    <a:lumMod val="50000"/>
                  </a:schemeClr>
                </a:solidFill>
                <a:latin typeface="Calibri" panose="020F0502020204030204" charset="0"/>
                <a:cs typeface="Calibri" panose="020F0502020204030204" charset="0"/>
              </a:rPr>
              <a:t>Deployment</a:t>
            </a:r>
            <a:r>
              <a:rPr sz="3870" spc="-112" dirty="0">
                <a:solidFill>
                  <a:schemeClr val="accent6">
                    <a:lumMod val="50000"/>
                  </a:schemeClr>
                </a:solidFill>
                <a:latin typeface="Calibri" panose="020F0502020204030204" charset="0"/>
                <a:cs typeface="Calibri" panose="020F0502020204030204" charset="0"/>
              </a:rPr>
              <a:t> </a:t>
            </a:r>
            <a:r>
              <a:rPr sz="3870" spc="-7" dirty="0">
                <a:solidFill>
                  <a:schemeClr val="accent6">
                    <a:lumMod val="50000"/>
                  </a:schemeClr>
                </a:solidFill>
                <a:latin typeface="Calibri" panose="020F0502020204030204" charset="0"/>
                <a:cs typeface="Calibri" panose="020F0502020204030204" charset="0"/>
              </a:rPr>
              <a:t>Architecture</a:t>
            </a:r>
            <a:endParaRPr sz="3870" spc="-7" dirty="0">
              <a:solidFill>
                <a:schemeClr val="accent6">
                  <a:lumMod val="50000"/>
                </a:schemeClr>
              </a:solidFill>
              <a:latin typeface="Calibri" panose="020F0502020204030204" charset="0"/>
              <a:cs typeface="Calibri" panose="020F0502020204030204" charset="0"/>
            </a:endParaRPr>
          </a:p>
        </p:txBody>
      </p:sp>
      <p:sp>
        <p:nvSpPr>
          <p:cNvPr id="10" name="object 10"/>
          <p:cNvSpPr txBox="1"/>
          <p:nvPr/>
        </p:nvSpPr>
        <p:spPr>
          <a:xfrm>
            <a:off x="655999" y="4718198"/>
            <a:ext cx="1349449" cy="277353"/>
          </a:xfrm>
          <a:prstGeom prst="rect">
            <a:avLst/>
          </a:prstGeom>
        </p:spPr>
        <p:txBody>
          <a:bodyPr vert="horz" wrap="square" lIns="0" tIns="8860" rIns="0" bIns="0" rtlCol="0">
            <a:spAutoFit/>
          </a:bodyPr>
          <a:lstStyle/>
          <a:p>
            <a:pPr marL="8890">
              <a:spcBef>
                <a:spcPts val="70"/>
              </a:spcBef>
            </a:pPr>
            <a:r>
              <a:rPr sz="1745" spc="-101" dirty="0">
                <a:latin typeface="Calibri" panose="020F0502020204030204" charset="0"/>
                <a:cs typeface="Calibri" panose="020F0502020204030204" charset="0"/>
              </a:rPr>
              <a:t>Android</a:t>
            </a:r>
            <a:r>
              <a:rPr sz="1745" spc="-17" dirty="0">
                <a:latin typeface="Calibri" panose="020F0502020204030204" charset="0"/>
                <a:cs typeface="Calibri" panose="020F0502020204030204" charset="0"/>
              </a:rPr>
              <a:t> </a:t>
            </a:r>
            <a:r>
              <a:rPr sz="1745" spc="-98" dirty="0">
                <a:latin typeface="Calibri" panose="020F0502020204030204" charset="0"/>
                <a:cs typeface="Calibri" panose="020F0502020204030204" charset="0"/>
              </a:rPr>
              <a:t>Device</a:t>
            </a:r>
            <a:endParaRPr sz="1745">
              <a:latin typeface="Calibri" panose="020F0502020204030204" charset="0"/>
              <a:cs typeface="Calibri" panose="020F0502020204030204" charset="0"/>
            </a:endParaRPr>
          </a:p>
        </p:txBody>
      </p:sp>
      <p:sp>
        <p:nvSpPr>
          <p:cNvPr id="11" name="object 11"/>
          <p:cNvSpPr txBox="1"/>
          <p:nvPr/>
        </p:nvSpPr>
        <p:spPr>
          <a:xfrm>
            <a:off x="2755911" y="2572980"/>
            <a:ext cx="1422105" cy="465840"/>
          </a:xfrm>
          <a:prstGeom prst="rect">
            <a:avLst/>
          </a:prstGeom>
        </p:spPr>
        <p:txBody>
          <a:bodyPr vert="horz" wrap="square" lIns="0" tIns="54935" rIns="0" bIns="0" rtlCol="0">
            <a:spAutoFit/>
          </a:bodyPr>
          <a:lstStyle/>
          <a:p>
            <a:pPr marL="279400" marR="3810" indent="-270510">
              <a:lnSpc>
                <a:spcPts val="1605"/>
              </a:lnSpc>
              <a:spcBef>
                <a:spcPts val="435"/>
              </a:spcBef>
            </a:pPr>
            <a:r>
              <a:rPr lang="en-US" sz="1600" spc="-122" dirty="0">
                <a:latin typeface="Calibri" panose="020F0502020204030204" charset="0"/>
                <a:cs typeface="Calibri" panose="020F0502020204030204" charset="0"/>
              </a:rPr>
              <a:t>Authenticate</a:t>
            </a:r>
            <a:r>
              <a:rPr lang="en-US" sz="1600" spc="56" dirty="0">
                <a:latin typeface="Calibri" panose="020F0502020204030204" charset="0"/>
                <a:cs typeface="Calibri" panose="020F0502020204030204" charset="0"/>
              </a:rPr>
              <a:t> </a:t>
            </a:r>
            <a:r>
              <a:rPr lang="en-US" sz="1600" spc="-157" dirty="0">
                <a:latin typeface="Calibri" panose="020F0502020204030204" charset="0"/>
                <a:cs typeface="Calibri" panose="020F0502020204030204" charset="0"/>
              </a:rPr>
              <a:t>User </a:t>
            </a:r>
            <a:r>
              <a:rPr lang="en-US" sz="1600" spc="-133" dirty="0">
                <a:latin typeface="Calibri" panose="020F0502020204030204" charset="0"/>
                <a:cs typeface="Calibri" panose="020F0502020204030204" charset="0"/>
              </a:rPr>
              <a:t>(Auth</a:t>
            </a:r>
            <a:r>
              <a:rPr lang="en-US" sz="1600" spc="45" dirty="0">
                <a:latin typeface="Calibri" panose="020F0502020204030204" charset="0"/>
                <a:cs typeface="Calibri" panose="020F0502020204030204" charset="0"/>
              </a:rPr>
              <a:t> </a:t>
            </a:r>
            <a:r>
              <a:rPr lang="en-US" sz="1600" spc="-283" dirty="0">
                <a:latin typeface="Calibri" panose="020F0502020204030204" charset="0"/>
                <a:cs typeface="Calibri" panose="020F0502020204030204" charset="0"/>
              </a:rPr>
              <a:t>SDK)</a:t>
            </a:r>
            <a:endParaRPr sz="1600" dirty="0">
              <a:latin typeface="Calibri" panose="020F0502020204030204" charset="0"/>
              <a:cs typeface="Calibri" panose="020F0502020204030204" charset="0"/>
            </a:endParaRPr>
          </a:p>
        </p:txBody>
      </p:sp>
      <p:sp>
        <p:nvSpPr>
          <p:cNvPr id="13" name="object 13"/>
          <p:cNvSpPr txBox="1"/>
          <p:nvPr/>
        </p:nvSpPr>
        <p:spPr>
          <a:xfrm>
            <a:off x="2504823" y="3933801"/>
            <a:ext cx="1116419" cy="450630"/>
          </a:xfrm>
          <a:prstGeom prst="rect">
            <a:avLst/>
          </a:prstGeom>
        </p:spPr>
        <p:txBody>
          <a:bodyPr vert="horz" wrap="square" lIns="0" tIns="39872" rIns="0" bIns="0" rtlCol="0">
            <a:spAutoFit/>
          </a:bodyPr>
          <a:lstStyle/>
          <a:p>
            <a:pPr marL="8890" marR="3810" indent="5080">
              <a:lnSpc>
                <a:spcPts val="1570"/>
              </a:lnSpc>
              <a:spcBef>
                <a:spcPts val="315"/>
              </a:spcBef>
            </a:pPr>
            <a:r>
              <a:rPr sz="1500" spc="-73" dirty="0">
                <a:latin typeface="Calibri" panose="020F0502020204030204" charset="0"/>
                <a:cs typeface="Calibri" panose="020F0502020204030204" charset="0"/>
              </a:rPr>
              <a:t>Upload</a:t>
            </a:r>
            <a:r>
              <a:rPr sz="1500" spc="-10" dirty="0">
                <a:latin typeface="Calibri" panose="020F0502020204030204" charset="0"/>
                <a:cs typeface="Calibri" panose="020F0502020204030204" charset="0"/>
              </a:rPr>
              <a:t> </a:t>
            </a:r>
            <a:r>
              <a:rPr sz="1500" spc="-70" dirty="0">
                <a:latin typeface="Calibri" panose="020F0502020204030204" charset="0"/>
                <a:cs typeface="Calibri" panose="020F0502020204030204" charset="0"/>
              </a:rPr>
              <a:t>Image </a:t>
            </a:r>
            <a:r>
              <a:rPr sz="1500" spc="-73" dirty="0">
                <a:latin typeface="Calibri" panose="020F0502020204030204" charset="0"/>
                <a:cs typeface="Calibri" panose="020F0502020204030204" charset="0"/>
              </a:rPr>
              <a:t>(Storage</a:t>
            </a:r>
            <a:r>
              <a:rPr sz="1500" spc="3" dirty="0">
                <a:latin typeface="Calibri" panose="020F0502020204030204" charset="0"/>
                <a:cs typeface="Calibri" panose="020F0502020204030204" charset="0"/>
              </a:rPr>
              <a:t> </a:t>
            </a:r>
            <a:r>
              <a:rPr sz="1500" spc="-147" dirty="0">
                <a:latin typeface="Calibri" panose="020F0502020204030204" charset="0"/>
                <a:cs typeface="Calibri" panose="020F0502020204030204" charset="0"/>
              </a:rPr>
              <a:t>SDK)</a:t>
            </a:r>
            <a:endParaRPr sz="1500">
              <a:latin typeface="Calibri" panose="020F0502020204030204" charset="0"/>
              <a:cs typeface="Calibri" panose="020F0502020204030204" charset="0"/>
            </a:endParaRPr>
          </a:p>
        </p:txBody>
      </p:sp>
      <p:sp>
        <p:nvSpPr>
          <p:cNvPr id="14" name="object 14"/>
          <p:cNvSpPr txBox="1"/>
          <p:nvPr/>
        </p:nvSpPr>
        <p:spPr>
          <a:xfrm>
            <a:off x="2393430" y="4910421"/>
            <a:ext cx="1345462" cy="475687"/>
          </a:xfrm>
          <a:prstGeom prst="rect">
            <a:avLst/>
          </a:prstGeom>
        </p:spPr>
        <p:txBody>
          <a:bodyPr vert="horz" wrap="square" lIns="0" tIns="62909" rIns="0" bIns="0" rtlCol="0">
            <a:spAutoFit/>
          </a:bodyPr>
          <a:lstStyle/>
          <a:p>
            <a:pPr marL="83185" marR="3810" indent="-74930">
              <a:lnSpc>
                <a:spcPct val="80000"/>
              </a:lnSpc>
              <a:spcBef>
                <a:spcPts val="495"/>
              </a:spcBef>
            </a:pPr>
            <a:r>
              <a:rPr sz="1675" spc="-192" dirty="0">
                <a:latin typeface="Calibri" panose="020F0502020204030204" charset="0"/>
                <a:cs typeface="Calibri" panose="020F0502020204030204" charset="0"/>
              </a:rPr>
              <a:t>Data</a:t>
            </a:r>
            <a:r>
              <a:rPr sz="1675" spc="-7" dirty="0">
                <a:latin typeface="Calibri" panose="020F0502020204030204" charset="0"/>
                <a:cs typeface="Calibri" panose="020F0502020204030204" charset="0"/>
              </a:rPr>
              <a:t> </a:t>
            </a:r>
            <a:r>
              <a:rPr sz="1675" spc="-147" dirty="0">
                <a:latin typeface="Calibri" panose="020F0502020204030204" charset="0"/>
                <a:cs typeface="Calibri" panose="020F0502020204030204" charset="0"/>
              </a:rPr>
              <a:t>Persistence </a:t>
            </a:r>
            <a:r>
              <a:rPr sz="1675" spc="-142" dirty="0">
                <a:latin typeface="Calibri" panose="020F0502020204030204" charset="0"/>
                <a:cs typeface="Calibri" panose="020F0502020204030204" charset="0"/>
              </a:rPr>
              <a:t>(Firestore</a:t>
            </a:r>
            <a:r>
              <a:rPr sz="1675" spc="3" dirty="0">
                <a:latin typeface="Calibri" panose="020F0502020204030204" charset="0"/>
                <a:cs typeface="Calibri" panose="020F0502020204030204" charset="0"/>
              </a:rPr>
              <a:t> </a:t>
            </a:r>
            <a:r>
              <a:rPr sz="1675" spc="-269" dirty="0">
                <a:latin typeface="Calibri" panose="020F0502020204030204" charset="0"/>
                <a:cs typeface="Calibri" panose="020F0502020204030204" charset="0"/>
              </a:rPr>
              <a:t>SDK)</a:t>
            </a:r>
            <a:endParaRPr sz="1675">
              <a:latin typeface="Calibri" panose="020F0502020204030204" charset="0"/>
              <a:cs typeface="Calibri" panose="020F0502020204030204" charset="0"/>
            </a:endParaRPr>
          </a:p>
        </p:txBody>
      </p:sp>
      <p:sp>
        <p:nvSpPr>
          <p:cNvPr id="15" name="object 15"/>
          <p:cNvSpPr txBox="1"/>
          <p:nvPr/>
        </p:nvSpPr>
        <p:spPr>
          <a:xfrm>
            <a:off x="4959260" y="5459769"/>
            <a:ext cx="2251887" cy="520417"/>
          </a:xfrm>
          <a:prstGeom prst="rect">
            <a:avLst/>
          </a:prstGeom>
        </p:spPr>
        <p:txBody>
          <a:bodyPr vert="horz" wrap="square" lIns="0" tIns="32784" rIns="0" bIns="0" rtlCol="0">
            <a:spAutoFit/>
          </a:bodyPr>
          <a:lstStyle/>
          <a:p>
            <a:pPr marL="139700" marR="3810" indent="-131445">
              <a:lnSpc>
                <a:spcPts val="1885"/>
              </a:lnSpc>
              <a:spcBef>
                <a:spcPts val="260"/>
              </a:spcBef>
            </a:pPr>
            <a:r>
              <a:rPr sz="1675" spc="-24" dirty="0">
                <a:latin typeface="Calibri" panose="020F0502020204030204" charset="0"/>
                <a:cs typeface="Calibri" panose="020F0502020204030204" charset="0"/>
              </a:rPr>
              <a:t>Google</a:t>
            </a:r>
            <a:r>
              <a:rPr sz="1675" spc="-63" dirty="0">
                <a:latin typeface="Calibri" panose="020F0502020204030204" charset="0"/>
                <a:cs typeface="Calibri" panose="020F0502020204030204" charset="0"/>
              </a:rPr>
              <a:t> </a:t>
            </a:r>
            <a:r>
              <a:rPr sz="1675" spc="-14" dirty="0">
                <a:latin typeface="Calibri" panose="020F0502020204030204" charset="0"/>
                <a:cs typeface="Calibri" panose="020F0502020204030204" charset="0"/>
              </a:rPr>
              <a:t>Cloud</a:t>
            </a:r>
            <a:r>
              <a:rPr sz="1675" spc="-63" dirty="0">
                <a:latin typeface="Calibri" panose="020F0502020204030204" charset="0"/>
                <a:cs typeface="Calibri" panose="020F0502020204030204" charset="0"/>
              </a:rPr>
              <a:t> </a:t>
            </a:r>
            <a:r>
              <a:rPr sz="1675" dirty="0">
                <a:latin typeface="Calibri" panose="020F0502020204030204" charset="0"/>
                <a:cs typeface="Calibri" panose="020F0502020204030204" charset="0"/>
              </a:rPr>
              <a:t>/</a:t>
            </a:r>
            <a:r>
              <a:rPr sz="1675" spc="-73" dirty="0">
                <a:latin typeface="Calibri" panose="020F0502020204030204" charset="0"/>
                <a:cs typeface="Calibri" panose="020F0502020204030204" charset="0"/>
              </a:rPr>
              <a:t> </a:t>
            </a:r>
            <a:r>
              <a:rPr sz="1675" spc="-28" dirty="0">
                <a:latin typeface="Calibri" panose="020F0502020204030204" charset="0"/>
                <a:cs typeface="Calibri" panose="020F0502020204030204" charset="0"/>
              </a:rPr>
              <a:t>Firebase </a:t>
            </a:r>
            <a:r>
              <a:rPr sz="1675" spc="-14" dirty="0">
                <a:latin typeface="Calibri" panose="020F0502020204030204" charset="0"/>
                <a:cs typeface="Calibri" panose="020F0502020204030204" charset="0"/>
              </a:rPr>
              <a:t>(Serverless</a:t>
            </a:r>
            <a:r>
              <a:rPr sz="1675" spc="-38" dirty="0">
                <a:latin typeface="Calibri" panose="020F0502020204030204" charset="0"/>
                <a:cs typeface="Calibri" panose="020F0502020204030204" charset="0"/>
              </a:rPr>
              <a:t> </a:t>
            </a:r>
            <a:r>
              <a:rPr sz="1675" spc="-7" dirty="0">
                <a:latin typeface="Calibri" panose="020F0502020204030204" charset="0"/>
                <a:cs typeface="Calibri" panose="020F0502020204030204" charset="0"/>
              </a:rPr>
              <a:t>Platform)</a:t>
            </a:r>
            <a:endParaRPr sz="1675">
              <a:latin typeface="Calibri" panose="020F0502020204030204" charset="0"/>
              <a:cs typeface="Calibri" panose="020F0502020204030204" charset="0"/>
            </a:endParaRPr>
          </a:p>
        </p:txBody>
      </p:sp>
      <p:sp>
        <p:nvSpPr>
          <p:cNvPr id="16" name="object 16"/>
          <p:cNvSpPr txBox="1"/>
          <p:nvPr/>
        </p:nvSpPr>
        <p:spPr>
          <a:xfrm>
            <a:off x="8143039" y="3275418"/>
            <a:ext cx="1678615" cy="440789"/>
          </a:xfrm>
          <a:prstGeom prst="rect">
            <a:avLst/>
          </a:prstGeom>
        </p:spPr>
        <p:txBody>
          <a:bodyPr vert="horz" wrap="square" lIns="0" tIns="30126" rIns="0" bIns="0" rtlCol="0">
            <a:spAutoFit/>
          </a:bodyPr>
          <a:lstStyle/>
          <a:p>
            <a:pPr marL="192405" marR="3810" indent="-184150">
              <a:lnSpc>
                <a:spcPts val="1605"/>
              </a:lnSpc>
              <a:spcBef>
                <a:spcPts val="235"/>
              </a:spcBef>
            </a:pPr>
            <a:r>
              <a:rPr sz="1430" spc="-108" dirty="0">
                <a:latin typeface="Calibri" panose="020F0502020204030204" charset="0"/>
                <a:cs typeface="Calibri" panose="020F0502020204030204" charset="0"/>
              </a:rPr>
              <a:t>API</a:t>
            </a:r>
            <a:r>
              <a:rPr sz="1430" spc="-42" dirty="0">
                <a:latin typeface="Calibri" panose="020F0502020204030204" charset="0"/>
                <a:cs typeface="Calibri" panose="020F0502020204030204" charset="0"/>
              </a:rPr>
              <a:t> </a:t>
            </a:r>
            <a:r>
              <a:rPr sz="1430" spc="-17" dirty="0">
                <a:latin typeface="Calibri" panose="020F0502020204030204" charset="0"/>
                <a:cs typeface="Calibri" panose="020F0502020204030204" charset="0"/>
              </a:rPr>
              <a:t>Call</a:t>
            </a:r>
            <a:r>
              <a:rPr sz="1430" spc="-38" dirty="0">
                <a:latin typeface="Calibri" panose="020F0502020204030204" charset="0"/>
                <a:cs typeface="Calibri" panose="020F0502020204030204" charset="0"/>
              </a:rPr>
              <a:t> </a:t>
            </a:r>
            <a:r>
              <a:rPr sz="1430" dirty="0">
                <a:latin typeface="Calibri" panose="020F0502020204030204" charset="0"/>
                <a:cs typeface="Calibri" panose="020F0502020204030204" charset="0"/>
              </a:rPr>
              <a:t>for</a:t>
            </a:r>
            <a:r>
              <a:rPr sz="1430" spc="-45" dirty="0">
                <a:latin typeface="Calibri" panose="020F0502020204030204" charset="0"/>
                <a:cs typeface="Calibri" panose="020F0502020204030204" charset="0"/>
              </a:rPr>
              <a:t> </a:t>
            </a:r>
            <a:r>
              <a:rPr sz="1430" spc="-42" dirty="0">
                <a:latin typeface="Calibri" panose="020F0502020204030204" charset="0"/>
                <a:cs typeface="Calibri" panose="020F0502020204030204" charset="0"/>
              </a:rPr>
              <a:t>Diagnosis </a:t>
            </a:r>
            <a:r>
              <a:rPr sz="1430" spc="-7" dirty="0">
                <a:latin typeface="Calibri" panose="020F0502020204030204" charset="0"/>
                <a:cs typeface="Calibri" panose="020F0502020204030204" charset="0"/>
              </a:rPr>
              <a:t>(HTTPS/Retrofit)</a:t>
            </a:r>
            <a:endParaRPr sz="1430">
              <a:latin typeface="Calibri" panose="020F0502020204030204" charset="0"/>
              <a:cs typeface="Calibri" panose="020F0502020204030204" charset="0"/>
            </a:endParaRPr>
          </a:p>
        </p:txBody>
      </p:sp>
      <p:sp>
        <p:nvSpPr>
          <p:cNvPr id="17" name="object 17"/>
          <p:cNvSpPr txBox="1"/>
          <p:nvPr/>
        </p:nvSpPr>
        <p:spPr>
          <a:xfrm>
            <a:off x="8321040" y="5427773"/>
            <a:ext cx="982626" cy="456893"/>
          </a:xfrm>
          <a:prstGeom prst="rect">
            <a:avLst/>
          </a:prstGeom>
        </p:spPr>
        <p:txBody>
          <a:bodyPr vert="horz" wrap="square" lIns="0" tIns="7974" rIns="0" bIns="0" rtlCol="0">
            <a:spAutoFit/>
          </a:bodyPr>
          <a:lstStyle/>
          <a:p>
            <a:pPr marL="8890">
              <a:lnSpc>
                <a:spcPts val="1820"/>
              </a:lnSpc>
              <a:spcBef>
                <a:spcPts val="65"/>
              </a:spcBef>
            </a:pPr>
            <a:r>
              <a:rPr sz="1605" spc="-136" dirty="0">
                <a:latin typeface="Calibri" panose="020F0502020204030204" charset="0"/>
                <a:cs typeface="Calibri" panose="020F0502020204030204" charset="0"/>
              </a:rPr>
              <a:t>Fetch</a:t>
            </a:r>
            <a:r>
              <a:rPr sz="1605" spc="-3" dirty="0">
                <a:latin typeface="Calibri" panose="020F0502020204030204" charset="0"/>
                <a:cs typeface="Calibri" panose="020F0502020204030204" charset="0"/>
              </a:rPr>
              <a:t> </a:t>
            </a:r>
            <a:r>
              <a:rPr sz="1605" spc="-122" dirty="0">
                <a:latin typeface="Calibri" panose="020F0502020204030204" charset="0"/>
                <a:cs typeface="Calibri" panose="020F0502020204030204" charset="0"/>
              </a:rPr>
              <a:t>Image</a:t>
            </a:r>
            <a:endParaRPr sz="1605">
              <a:latin typeface="Calibri" panose="020F0502020204030204" charset="0"/>
              <a:cs typeface="Calibri" panose="020F0502020204030204" charset="0"/>
            </a:endParaRPr>
          </a:p>
          <a:p>
            <a:pPr marL="41275">
              <a:lnSpc>
                <a:spcPts val="1690"/>
              </a:lnSpc>
            </a:pPr>
            <a:r>
              <a:rPr sz="1500" dirty="0">
                <a:latin typeface="Calibri" panose="020F0502020204030204" charset="0"/>
                <a:cs typeface="Calibri" panose="020F0502020204030204" charset="0"/>
              </a:rPr>
              <a:t>for</a:t>
            </a:r>
            <a:r>
              <a:rPr sz="1500" spc="-84" dirty="0">
                <a:latin typeface="Calibri" panose="020F0502020204030204" charset="0"/>
                <a:cs typeface="Calibri" panose="020F0502020204030204" charset="0"/>
              </a:rPr>
              <a:t> </a:t>
            </a:r>
            <a:r>
              <a:rPr sz="1500" spc="-42" dirty="0">
                <a:latin typeface="Calibri" panose="020F0502020204030204" charset="0"/>
                <a:cs typeface="Calibri" panose="020F0502020204030204" charset="0"/>
              </a:rPr>
              <a:t>Analysis</a:t>
            </a:r>
            <a:endParaRPr sz="1500">
              <a:latin typeface="Calibri" panose="020F0502020204030204" charset="0"/>
              <a:cs typeface="Calibri" panose="020F0502020204030204" charset="0"/>
            </a:endParaRPr>
          </a:p>
        </p:txBody>
      </p:sp>
      <p:sp>
        <p:nvSpPr>
          <p:cNvPr id="18" name="object 18"/>
          <p:cNvSpPr txBox="1"/>
          <p:nvPr/>
        </p:nvSpPr>
        <p:spPr>
          <a:xfrm>
            <a:off x="9881943" y="4618763"/>
            <a:ext cx="1611719" cy="464647"/>
          </a:xfrm>
          <a:prstGeom prst="rect">
            <a:avLst/>
          </a:prstGeom>
        </p:spPr>
        <p:txBody>
          <a:bodyPr vert="horz" wrap="square" lIns="0" tIns="28353" rIns="0" bIns="0" rtlCol="0">
            <a:spAutoFit/>
          </a:bodyPr>
          <a:lstStyle/>
          <a:p>
            <a:pPr marL="552450" marR="3810" indent="-544195">
              <a:lnSpc>
                <a:spcPts val="1745"/>
              </a:lnSpc>
              <a:spcBef>
                <a:spcPts val="225"/>
              </a:spcBef>
            </a:pPr>
            <a:r>
              <a:rPr sz="1535" dirty="0">
                <a:latin typeface="Calibri" panose="020F0502020204030204" charset="0"/>
                <a:cs typeface="Calibri" panose="020F0502020204030204" charset="0"/>
              </a:rPr>
              <a:t>Python</a:t>
            </a:r>
            <a:r>
              <a:rPr sz="1535" spc="129" dirty="0">
                <a:latin typeface="Calibri" panose="020F0502020204030204" charset="0"/>
                <a:cs typeface="Calibri" panose="020F0502020204030204" charset="0"/>
              </a:rPr>
              <a:t> </a:t>
            </a:r>
            <a:r>
              <a:rPr sz="1535" spc="-56" dirty="0">
                <a:latin typeface="Calibri" panose="020F0502020204030204" charset="0"/>
                <a:cs typeface="Calibri" panose="020F0502020204030204" charset="0"/>
              </a:rPr>
              <a:t>API</a:t>
            </a:r>
            <a:r>
              <a:rPr sz="1535" spc="-21" dirty="0">
                <a:latin typeface="Calibri" panose="020F0502020204030204" charset="0"/>
                <a:cs typeface="Calibri" panose="020F0502020204030204" charset="0"/>
              </a:rPr>
              <a:t> </a:t>
            </a:r>
            <a:r>
              <a:rPr sz="1535" spc="-14" dirty="0">
                <a:latin typeface="Calibri" panose="020F0502020204030204" charset="0"/>
                <a:cs typeface="Calibri" panose="020F0502020204030204" charset="0"/>
              </a:rPr>
              <a:t>Server </a:t>
            </a:r>
            <a:r>
              <a:rPr sz="1535" spc="-7" dirty="0">
                <a:latin typeface="Calibri" panose="020F0502020204030204" charset="0"/>
                <a:cs typeface="Calibri" panose="020F0502020204030204" charset="0"/>
              </a:rPr>
              <a:t>(GPU)</a:t>
            </a:r>
            <a:endParaRPr sz="1535">
              <a:latin typeface="Calibri" panose="020F0502020204030204" charset="0"/>
              <a:cs typeface="Calibri" panose="020F0502020204030204" charset="0"/>
            </a:endParaRPr>
          </a:p>
        </p:txBody>
      </p:sp>
      <p:sp>
        <p:nvSpPr>
          <p:cNvPr id="19" name="object 19"/>
          <p:cNvSpPr txBox="1"/>
          <p:nvPr/>
        </p:nvSpPr>
        <p:spPr>
          <a:xfrm>
            <a:off x="9883441" y="5251302"/>
            <a:ext cx="1623680" cy="231692"/>
          </a:xfrm>
          <a:prstGeom prst="rect">
            <a:avLst/>
          </a:prstGeom>
        </p:spPr>
        <p:txBody>
          <a:bodyPr vert="horz" wrap="square" lIns="0" tIns="11519" rIns="0" bIns="0" rtlCol="0">
            <a:spAutoFit/>
          </a:bodyPr>
          <a:lstStyle/>
          <a:p>
            <a:pPr marL="8890">
              <a:spcBef>
                <a:spcPts val="90"/>
              </a:spcBef>
            </a:pPr>
            <a:r>
              <a:rPr sz="1430" spc="-31" dirty="0">
                <a:latin typeface="Calibri" panose="020F0502020204030204" charset="0"/>
                <a:cs typeface="Calibri" panose="020F0502020204030204" charset="0"/>
              </a:rPr>
              <a:t>ML</a:t>
            </a:r>
            <a:r>
              <a:rPr sz="1430" spc="-70" dirty="0">
                <a:latin typeface="Calibri" panose="020F0502020204030204" charset="0"/>
                <a:cs typeface="Calibri" panose="020F0502020204030204" charset="0"/>
              </a:rPr>
              <a:t> </a:t>
            </a:r>
            <a:r>
              <a:rPr sz="1430" spc="-24" dirty="0">
                <a:latin typeface="Calibri" panose="020F0502020204030204" charset="0"/>
                <a:cs typeface="Calibri" panose="020F0502020204030204" charset="0"/>
              </a:rPr>
              <a:t>Inference</a:t>
            </a:r>
            <a:r>
              <a:rPr sz="1430" spc="-35" dirty="0">
                <a:latin typeface="Calibri" panose="020F0502020204030204" charset="0"/>
                <a:cs typeface="Calibri" panose="020F0502020204030204" charset="0"/>
              </a:rPr>
              <a:t> </a:t>
            </a:r>
            <a:r>
              <a:rPr sz="1430" spc="-28" dirty="0">
                <a:latin typeface="Calibri" panose="020F0502020204030204" charset="0"/>
                <a:cs typeface="Calibri" panose="020F0502020204030204" charset="0"/>
              </a:rPr>
              <a:t>Engine</a:t>
            </a:r>
            <a:endParaRPr sz="1430">
              <a:latin typeface="Calibri" panose="020F0502020204030204" charset="0"/>
              <a:cs typeface="Calibri" panose="020F05020202040302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1" cstate="print"/>
          <a:stretch>
            <a:fillRect/>
          </a:stretch>
        </p:blipFill>
        <p:spPr>
          <a:xfrm>
            <a:off x="894907" y="5289698"/>
            <a:ext cx="425302" cy="513907"/>
          </a:xfrm>
          <a:prstGeom prst="rect">
            <a:avLst/>
          </a:prstGeom>
        </p:spPr>
      </p:pic>
      <p:pic>
        <p:nvPicPr>
          <p:cNvPr id="3" name="object 3"/>
          <p:cNvPicPr/>
          <p:nvPr/>
        </p:nvPicPr>
        <p:blipFill>
          <a:blip r:embed="rId2" cstate="print"/>
          <a:stretch>
            <a:fillRect/>
          </a:stretch>
        </p:blipFill>
        <p:spPr>
          <a:xfrm>
            <a:off x="6503582" y="5289697"/>
            <a:ext cx="425302" cy="505047"/>
          </a:xfrm>
          <a:prstGeom prst="rect">
            <a:avLst/>
          </a:prstGeom>
        </p:spPr>
      </p:pic>
      <p:pic>
        <p:nvPicPr>
          <p:cNvPr id="4" name="object 4"/>
          <p:cNvPicPr/>
          <p:nvPr/>
        </p:nvPicPr>
        <p:blipFill>
          <a:blip r:embed="rId3" cstate="print"/>
          <a:stretch>
            <a:fillRect/>
          </a:stretch>
        </p:blipFill>
        <p:spPr>
          <a:xfrm>
            <a:off x="894907" y="3942907"/>
            <a:ext cx="425302" cy="513907"/>
          </a:xfrm>
          <a:prstGeom prst="rect">
            <a:avLst/>
          </a:prstGeom>
        </p:spPr>
      </p:pic>
      <p:pic>
        <p:nvPicPr>
          <p:cNvPr id="5" name="object 5"/>
          <p:cNvPicPr/>
          <p:nvPr/>
        </p:nvPicPr>
        <p:blipFill>
          <a:blip r:embed="rId4" cstate="print"/>
          <a:stretch>
            <a:fillRect/>
          </a:stretch>
        </p:blipFill>
        <p:spPr>
          <a:xfrm>
            <a:off x="6503582" y="3942907"/>
            <a:ext cx="425302" cy="513907"/>
          </a:xfrm>
          <a:prstGeom prst="rect">
            <a:avLst/>
          </a:prstGeom>
        </p:spPr>
      </p:pic>
      <p:pic>
        <p:nvPicPr>
          <p:cNvPr id="6" name="object 6"/>
          <p:cNvPicPr/>
          <p:nvPr/>
        </p:nvPicPr>
        <p:blipFill>
          <a:blip r:embed="rId5" cstate="print"/>
          <a:stretch>
            <a:fillRect/>
          </a:stretch>
        </p:blipFill>
        <p:spPr>
          <a:xfrm>
            <a:off x="894907" y="2604977"/>
            <a:ext cx="416442" cy="505047"/>
          </a:xfrm>
          <a:prstGeom prst="rect">
            <a:avLst/>
          </a:prstGeom>
        </p:spPr>
      </p:pic>
      <p:pic>
        <p:nvPicPr>
          <p:cNvPr id="7" name="object 7"/>
          <p:cNvPicPr/>
          <p:nvPr/>
        </p:nvPicPr>
        <p:blipFill>
          <a:blip r:embed="rId6" cstate="print"/>
          <a:stretch>
            <a:fillRect/>
          </a:stretch>
        </p:blipFill>
        <p:spPr>
          <a:xfrm>
            <a:off x="6503582" y="2604977"/>
            <a:ext cx="425302" cy="505047"/>
          </a:xfrm>
          <a:prstGeom prst="rect">
            <a:avLst/>
          </a:prstGeom>
        </p:spPr>
      </p:pic>
      <p:sp>
        <p:nvSpPr>
          <p:cNvPr id="8" name="object 8"/>
          <p:cNvSpPr/>
          <p:nvPr/>
        </p:nvSpPr>
        <p:spPr>
          <a:xfrm>
            <a:off x="4157034" y="5886302"/>
            <a:ext cx="0" cy="410683"/>
          </a:xfrm>
          <a:custGeom>
            <a:avLst/>
            <a:gdLst/>
            <a:ahLst/>
            <a:cxnLst/>
            <a:rect l="l" t="t" r="r" b="b"/>
            <a:pathLst>
              <a:path h="588645">
                <a:moveTo>
                  <a:pt x="0" y="588433"/>
                </a:moveTo>
                <a:lnTo>
                  <a:pt x="0" y="0"/>
                </a:lnTo>
              </a:path>
            </a:pathLst>
          </a:custGeom>
          <a:ln w="12700">
            <a:solidFill>
              <a:srgbClr val="5B4F3B"/>
            </a:solidFill>
          </a:ln>
        </p:spPr>
        <p:txBody>
          <a:bodyPr wrap="square" lIns="0" tIns="0" rIns="0" bIns="0" rtlCol="0"/>
          <a:lstStyle/>
          <a:p>
            <a:endParaRPr sz="1255">
              <a:latin typeface="Calibri" panose="020F0502020204030204" charset="0"/>
              <a:cs typeface="Calibri" panose="020F0502020204030204" charset="0"/>
            </a:endParaRPr>
          </a:p>
        </p:txBody>
      </p:sp>
      <p:sp>
        <p:nvSpPr>
          <p:cNvPr id="9" name="object 9"/>
          <p:cNvSpPr/>
          <p:nvPr/>
        </p:nvSpPr>
        <p:spPr>
          <a:xfrm>
            <a:off x="6682267" y="5886302"/>
            <a:ext cx="0" cy="410683"/>
          </a:xfrm>
          <a:custGeom>
            <a:avLst/>
            <a:gdLst/>
            <a:ahLst/>
            <a:cxnLst/>
            <a:rect l="l" t="t" r="r" b="b"/>
            <a:pathLst>
              <a:path h="588645">
                <a:moveTo>
                  <a:pt x="0" y="588433"/>
                </a:moveTo>
                <a:lnTo>
                  <a:pt x="0" y="0"/>
                </a:lnTo>
              </a:path>
            </a:pathLst>
          </a:custGeom>
          <a:ln w="12700">
            <a:solidFill>
              <a:srgbClr val="5B4F3B"/>
            </a:solidFill>
          </a:ln>
        </p:spPr>
        <p:txBody>
          <a:bodyPr wrap="square" lIns="0" tIns="0" rIns="0" bIns="0" rtlCol="0"/>
          <a:lstStyle/>
          <a:p>
            <a:endParaRPr sz="1255">
              <a:latin typeface="Calibri" panose="020F0502020204030204" charset="0"/>
              <a:cs typeface="Calibri" panose="020F0502020204030204" charset="0"/>
            </a:endParaRPr>
          </a:p>
        </p:txBody>
      </p:sp>
      <p:sp>
        <p:nvSpPr>
          <p:cNvPr id="10" name="object 10"/>
          <p:cNvSpPr/>
          <p:nvPr/>
        </p:nvSpPr>
        <p:spPr>
          <a:xfrm>
            <a:off x="4232348" y="5890732"/>
            <a:ext cx="2392326" cy="0"/>
          </a:xfrm>
          <a:custGeom>
            <a:avLst/>
            <a:gdLst/>
            <a:ahLst/>
            <a:cxnLst/>
            <a:rect l="l" t="t" r="r" b="b"/>
            <a:pathLst>
              <a:path w="3429000">
                <a:moveTo>
                  <a:pt x="0" y="0"/>
                </a:moveTo>
                <a:lnTo>
                  <a:pt x="3429000" y="0"/>
                </a:lnTo>
              </a:path>
            </a:pathLst>
          </a:custGeom>
          <a:ln w="12700">
            <a:solidFill>
              <a:srgbClr val="5B4F3B"/>
            </a:solidFill>
          </a:ln>
        </p:spPr>
        <p:txBody>
          <a:bodyPr wrap="square" lIns="0" tIns="0" rIns="0" bIns="0" rtlCol="0"/>
          <a:lstStyle/>
          <a:p>
            <a:endParaRPr sz="1255">
              <a:latin typeface="Calibri" panose="020F0502020204030204" charset="0"/>
              <a:cs typeface="Calibri" panose="020F0502020204030204" charset="0"/>
            </a:endParaRPr>
          </a:p>
        </p:txBody>
      </p:sp>
      <p:sp>
        <p:nvSpPr>
          <p:cNvPr id="11" name="object 11"/>
          <p:cNvSpPr/>
          <p:nvPr/>
        </p:nvSpPr>
        <p:spPr>
          <a:xfrm>
            <a:off x="4152604" y="6292407"/>
            <a:ext cx="2534093" cy="0"/>
          </a:xfrm>
          <a:custGeom>
            <a:avLst/>
            <a:gdLst/>
            <a:ahLst/>
            <a:cxnLst/>
            <a:rect l="l" t="t" r="r" b="b"/>
            <a:pathLst>
              <a:path w="3632200">
                <a:moveTo>
                  <a:pt x="0" y="0"/>
                </a:moveTo>
                <a:lnTo>
                  <a:pt x="3632200" y="0"/>
                </a:lnTo>
              </a:path>
            </a:pathLst>
          </a:custGeom>
          <a:ln w="12700">
            <a:solidFill>
              <a:srgbClr val="5B4F3B"/>
            </a:solidFill>
          </a:ln>
        </p:spPr>
        <p:txBody>
          <a:bodyPr wrap="square" lIns="0" tIns="0" rIns="0" bIns="0" rtlCol="0"/>
          <a:lstStyle/>
          <a:p>
            <a:endParaRPr sz="1255">
              <a:latin typeface="Calibri" panose="020F0502020204030204" charset="0"/>
              <a:cs typeface="Calibri" panose="020F0502020204030204" charset="0"/>
            </a:endParaRPr>
          </a:p>
        </p:txBody>
      </p:sp>
      <p:sp>
        <p:nvSpPr>
          <p:cNvPr id="12" name="object 12"/>
          <p:cNvSpPr/>
          <p:nvPr/>
        </p:nvSpPr>
        <p:spPr>
          <a:xfrm>
            <a:off x="4208721" y="5890732"/>
            <a:ext cx="2484031" cy="0"/>
          </a:xfrm>
          <a:custGeom>
            <a:avLst/>
            <a:gdLst/>
            <a:ahLst/>
            <a:cxnLst/>
            <a:rect l="l" t="t" r="r" b="b"/>
            <a:pathLst>
              <a:path w="3560445">
                <a:moveTo>
                  <a:pt x="0" y="0"/>
                </a:moveTo>
                <a:lnTo>
                  <a:pt x="3560233" y="0"/>
                </a:lnTo>
              </a:path>
            </a:pathLst>
          </a:custGeom>
          <a:ln w="4233">
            <a:solidFill>
              <a:srgbClr val="1C1303"/>
            </a:solidFill>
          </a:ln>
        </p:spPr>
        <p:txBody>
          <a:bodyPr wrap="square" lIns="0" tIns="0" rIns="0" bIns="0" rtlCol="0"/>
          <a:lstStyle/>
          <a:p>
            <a:endParaRPr sz="1255">
              <a:latin typeface="Calibri" panose="020F0502020204030204" charset="0"/>
              <a:cs typeface="Calibri" panose="020F0502020204030204" charset="0"/>
            </a:endParaRPr>
          </a:p>
        </p:txBody>
      </p:sp>
      <p:sp>
        <p:nvSpPr>
          <p:cNvPr id="13" name="object 13" descr="$PPTXTitle"/>
          <p:cNvSpPr txBox="1">
            <a:spLocks noGrp="1"/>
          </p:cNvSpPr>
          <p:nvPr>
            <p:ph type="title"/>
          </p:nvPr>
        </p:nvSpPr>
        <p:spPr>
          <a:xfrm>
            <a:off x="658119" y="526650"/>
            <a:ext cx="10806223" cy="462971"/>
          </a:xfrm>
          <a:prstGeom prst="rect">
            <a:avLst/>
          </a:prstGeom>
        </p:spPr>
        <p:txBody>
          <a:bodyPr vert="horz" wrap="square" lIns="0" tIns="11962" rIns="0" bIns="0" rtlCol="0" anchor="ctr">
            <a:spAutoFit/>
          </a:bodyPr>
          <a:lstStyle/>
          <a:p>
            <a:pPr marL="8890">
              <a:lnSpc>
                <a:spcPct val="100000"/>
              </a:lnSpc>
              <a:spcBef>
                <a:spcPts val="95"/>
              </a:spcBef>
            </a:pPr>
            <a:r>
              <a:rPr sz="2930" spc="-206" dirty="0">
                <a:solidFill>
                  <a:schemeClr val="accent6">
                    <a:lumMod val="50000"/>
                  </a:schemeClr>
                </a:solidFill>
                <a:latin typeface="Calibri" panose="020F0502020204030204" charset="0"/>
                <a:cs typeface="Calibri" panose="020F0502020204030204" charset="0"/>
              </a:rPr>
              <a:t>A</a:t>
            </a:r>
            <a:r>
              <a:rPr sz="2930" spc="293" dirty="0">
                <a:solidFill>
                  <a:schemeClr val="accent6">
                    <a:lumMod val="50000"/>
                  </a:schemeClr>
                </a:solidFill>
                <a:latin typeface="Calibri" panose="020F0502020204030204" charset="0"/>
                <a:cs typeface="Calibri" panose="020F0502020204030204" charset="0"/>
              </a:rPr>
              <a:t> </a:t>
            </a:r>
            <a:r>
              <a:rPr sz="2930" spc="160" dirty="0">
                <a:solidFill>
                  <a:schemeClr val="accent6">
                    <a:lumMod val="50000"/>
                  </a:schemeClr>
                </a:solidFill>
                <a:latin typeface="Calibri" panose="020F0502020204030204" charset="0"/>
                <a:cs typeface="Calibri" panose="020F0502020204030204" charset="0"/>
              </a:rPr>
              <a:t>Foundation</a:t>
            </a:r>
            <a:r>
              <a:rPr sz="2930" spc="98" dirty="0">
                <a:solidFill>
                  <a:schemeClr val="accent6">
                    <a:lumMod val="50000"/>
                  </a:schemeClr>
                </a:solidFill>
                <a:latin typeface="Calibri" panose="020F0502020204030204" charset="0"/>
                <a:cs typeface="Calibri" panose="020F0502020204030204" charset="0"/>
              </a:rPr>
              <a:t> </a:t>
            </a:r>
            <a:r>
              <a:rPr sz="2930" spc="119" dirty="0">
                <a:solidFill>
                  <a:schemeClr val="accent6">
                    <a:lumMod val="50000"/>
                  </a:schemeClr>
                </a:solidFill>
                <a:latin typeface="Calibri" panose="020F0502020204030204" charset="0"/>
                <a:cs typeface="Calibri" panose="020F0502020204030204" charset="0"/>
              </a:rPr>
              <a:t>of</a:t>
            </a:r>
            <a:r>
              <a:rPr sz="2930" spc="-24" dirty="0">
                <a:solidFill>
                  <a:schemeClr val="accent6">
                    <a:lumMod val="50000"/>
                  </a:schemeClr>
                </a:solidFill>
                <a:latin typeface="Calibri" panose="020F0502020204030204" charset="0"/>
                <a:cs typeface="Calibri" panose="020F0502020204030204" charset="0"/>
              </a:rPr>
              <a:t> </a:t>
            </a:r>
            <a:r>
              <a:rPr sz="2930" spc="262" dirty="0">
                <a:solidFill>
                  <a:schemeClr val="accent6">
                    <a:lumMod val="50000"/>
                  </a:schemeClr>
                </a:solidFill>
                <a:latin typeface="Calibri" panose="020F0502020204030204" charset="0"/>
                <a:cs typeface="Calibri" panose="020F0502020204030204" charset="0"/>
              </a:rPr>
              <a:t>Clean</a:t>
            </a:r>
            <a:r>
              <a:rPr sz="2930" spc="-84" dirty="0">
                <a:solidFill>
                  <a:schemeClr val="accent6">
                    <a:lumMod val="50000"/>
                  </a:schemeClr>
                </a:solidFill>
                <a:latin typeface="Calibri" panose="020F0502020204030204" charset="0"/>
                <a:cs typeface="Calibri" panose="020F0502020204030204" charset="0"/>
              </a:rPr>
              <a:t> </a:t>
            </a:r>
            <a:r>
              <a:rPr sz="2930" spc="181" dirty="0">
                <a:solidFill>
                  <a:schemeClr val="accent6">
                    <a:lumMod val="50000"/>
                  </a:schemeClr>
                </a:solidFill>
                <a:latin typeface="Calibri" panose="020F0502020204030204" charset="0"/>
                <a:cs typeface="Calibri" panose="020F0502020204030204" charset="0"/>
              </a:rPr>
              <a:t>Architecture</a:t>
            </a:r>
            <a:r>
              <a:rPr sz="2930" spc="140" dirty="0">
                <a:solidFill>
                  <a:schemeClr val="accent6">
                    <a:lumMod val="50000"/>
                  </a:schemeClr>
                </a:solidFill>
                <a:latin typeface="Calibri" panose="020F0502020204030204" charset="0"/>
                <a:cs typeface="Calibri" panose="020F0502020204030204" charset="0"/>
              </a:rPr>
              <a:t> </a:t>
            </a:r>
            <a:r>
              <a:rPr sz="2930" spc="101" dirty="0">
                <a:solidFill>
                  <a:schemeClr val="accent6">
                    <a:lumMod val="50000"/>
                  </a:schemeClr>
                </a:solidFill>
                <a:latin typeface="Calibri" panose="020F0502020204030204" charset="0"/>
                <a:cs typeface="Calibri" panose="020F0502020204030204" charset="0"/>
              </a:rPr>
              <a:t>for</a:t>
            </a:r>
            <a:r>
              <a:rPr sz="2930" spc="-42" dirty="0">
                <a:solidFill>
                  <a:schemeClr val="accent6">
                    <a:lumMod val="50000"/>
                  </a:schemeClr>
                </a:solidFill>
                <a:latin typeface="Calibri" panose="020F0502020204030204" charset="0"/>
                <a:cs typeface="Calibri" panose="020F0502020204030204" charset="0"/>
              </a:rPr>
              <a:t> </a:t>
            </a:r>
            <a:r>
              <a:rPr sz="2930" spc="188" dirty="0">
                <a:solidFill>
                  <a:schemeClr val="accent6">
                    <a:lumMod val="50000"/>
                  </a:schemeClr>
                </a:solidFill>
                <a:latin typeface="Calibri" panose="020F0502020204030204" charset="0"/>
                <a:cs typeface="Calibri" panose="020F0502020204030204" charset="0"/>
              </a:rPr>
              <a:t>Separation</a:t>
            </a:r>
            <a:r>
              <a:rPr sz="2930" spc="45" dirty="0">
                <a:solidFill>
                  <a:schemeClr val="accent6">
                    <a:lumMod val="50000"/>
                  </a:schemeClr>
                </a:solidFill>
                <a:latin typeface="Calibri" panose="020F0502020204030204" charset="0"/>
                <a:cs typeface="Calibri" panose="020F0502020204030204" charset="0"/>
              </a:rPr>
              <a:t> </a:t>
            </a:r>
            <a:r>
              <a:rPr sz="2930" spc="119" dirty="0">
                <a:solidFill>
                  <a:schemeClr val="accent6">
                    <a:lumMod val="50000"/>
                  </a:schemeClr>
                </a:solidFill>
                <a:latin typeface="Calibri" panose="020F0502020204030204" charset="0"/>
                <a:cs typeface="Calibri" panose="020F0502020204030204" charset="0"/>
              </a:rPr>
              <a:t>of</a:t>
            </a:r>
            <a:r>
              <a:rPr sz="2930" spc="-24" dirty="0">
                <a:solidFill>
                  <a:schemeClr val="accent6">
                    <a:lumMod val="50000"/>
                  </a:schemeClr>
                </a:solidFill>
                <a:latin typeface="Calibri" panose="020F0502020204030204" charset="0"/>
                <a:cs typeface="Calibri" panose="020F0502020204030204" charset="0"/>
              </a:rPr>
              <a:t> </a:t>
            </a:r>
            <a:r>
              <a:rPr sz="2930" spc="237" dirty="0">
                <a:solidFill>
                  <a:schemeClr val="accent6">
                    <a:lumMod val="50000"/>
                  </a:schemeClr>
                </a:solidFill>
                <a:latin typeface="Calibri" panose="020F0502020204030204" charset="0"/>
                <a:cs typeface="Calibri" panose="020F0502020204030204" charset="0"/>
              </a:rPr>
              <a:t>Concerns</a:t>
            </a:r>
            <a:endParaRPr sz="2930" spc="237" dirty="0">
              <a:solidFill>
                <a:schemeClr val="accent6">
                  <a:lumMod val="50000"/>
                </a:schemeClr>
              </a:solidFill>
              <a:latin typeface="Calibri" panose="020F0502020204030204" charset="0"/>
              <a:cs typeface="Calibri" panose="020F0502020204030204" charset="0"/>
            </a:endParaRPr>
          </a:p>
        </p:txBody>
      </p:sp>
      <p:sp>
        <p:nvSpPr>
          <p:cNvPr id="14" name="object 14"/>
          <p:cNvSpPr txBox="1"/>
          <p:nvPr/>
        </p:nvSpPr>
        <p:spPr>
          <a:xfrm>
            <a:off x="3186546" y="1462222"/>
            <a:ext cx="1442041" cy="314417"/>
          </a:xfrm>
          <a:prstGeom prst="rect">
            <a:avLst/>
          </a:prstGeom>
        </p:spPr>
        <p:txBody>
          <a:bodyPr vert="horz" wrap="square" lIns="0" tIns="8417" rIns="0" bIns="0" rtlCol="0">
            <a:spAutoFit/>
          </a:bodyPr>
          <a:lstStyle/>
          <a:p>
            <a:pPr marL="8890">
              <a:spcBef>
                <a:spcPts val="65"/>
              </a:spcBef>
            </a:pPr>
            <a:r>
              <a:rPr sz="1990" spc="-91" dirty="0">
                <a:latin typeface="Calibri" panose="020F0502020204030204" charset="0"/>
                <a:cs typeface="Calibri" panose="020F0502020204030204" charset="0"/>
              </a:rPr>
              <a:t>UI</a:t>
            </a:r>
            <a:r>
              <a:rPr sz="1990" spc="-24" dirty="0">
                <a:latin typeface="Calibri" panose="020F0502020204030204" charset="0"/>
                <a:cs typeface="Calibri" panose="020F0502020204030204" charset="0"/>
              </a:rPr>
              <a:t> </a:t>
            </a:r>
            <a:r>
              <a:rPr sz="1990" spc="-35" dirty="0">
                <a:latin typeface="Calibri" panose="020F0502020204030204" charset="0"/>
                <a:cs typeface="Calibri" panose="020F0502020204030204" charset="0"/>
              </a:rPr>
              <a:t>Layer</a:t>
            </a:r>
            <a:r>
              <a:rPr sz="1990" spc="-80" dirty="0">
                <a:latin typeface="Calibri" panose="020F0502020204030204" charset="0"/>
                <a:cs typeface="Calibri" panose="020F0502020204030204" charset="0"/>
              </a:rPr>
              <a:t> </a:t>
            </a:r>
            <a:r>
              <a:rPr sz="1990" spc="-91" dirty="0">
                <a:latin typeface="Calibri" panose="020F0502020204030204" charset="0"/>
                <a:cs typeface="Calibri" panose="020F0502020204030204" charset="0"/>
              </a:rPr>
              <a:t>(View)</a:t>
            </a:r>
            <a:endParaRPr sz="1990">
              <a:latin typeface="Calibri" panose="020F0502020204030204" charset="0"/>
              <a:cs typeface="Calibri" panose="020F0502020204030204" charset="0"/>
            </a:endParaRPr>
          </a:p>
        </p:txBody>
      </p:sp>
      <p:sp>
        <p:nvSpPr>
          <p:cNvPr id="15" name="object 15"/>
          <p:cNvSpPr txBox="1"/>
          <p:nvPr/>
        </p:nvSpPr>
        <p:spPr>
          <a:xfrm>
            <a:off x="1011570" y="1885801"/>
            <a:ext cx="1710070" cy="280559"/>
          </a:xfrm>
          <a:prstGeom prst="rect">
            <a:avLst/>
          </a:prstGeom>
          <a:ln w="12700">
            <a:solidFill>
              <a:srgbClr val="343F34"/>
            </a:solidFill>
          </a:ln>
        </p:spPr>
        <p:txBody>
          <a:bodyPr vert="horz" wrap="square" lIns="0" tIns="27910" rIns="0" bIns="0" rtlCol="0">
            <a:spAutoFit/>
          </a:bodyPr>
          <a:lstStyle/>
          <a:p>
            <a:pPr marL="471805">
              <a:spcBef>
                <a:spcPts val="220"/>
              </a:spcBef>
            </a:pPr>
            <a:r>
              <a:rPr sz="1640" spc="-7" dirty="0" err="1">
                <a:latin typeface="Calibri" panose="020F0502020204030204" charset="0"/>
                <a:cs typeface="Calibri" panose="020F0502020204030204" charset="0"/>
              </a:rPr>
              <a:t>LoginScreen</a:t>
            </a:r>
            <a:endParaRPr sz="1640" spc="-7" dirty="0" err="1">
              <a:latin typeface="Calibri" panose="020F0502020204030204" charset="0"/>
              <a:cs typeface="Calibri" panose="020F0502020204030204" charset="0"/>
            </a:endParaRPr>
          </a:p>
        </p:txBody>
      </p:sp>
      <p:sp>
        <p:nvSpPr>
          <p:cNvPr id="16" name="object 16"/>
          <p:cNvSpPr txBox="1"/>
          <p:nvPr/>
        </p:nvSpPr>
        <p:spPr>
          <a:xfrm>
            <a:off x="3005174" y="1885801"/>
            <a:ext cx="1772093" cy="280559"/>
          </a:xfrm>
          <a:prstGeom prst="rect">
            <a:avLst/>
          </a:prstGeom>
          <a:ln w="12700">
            <a:solidFill>
              <a:srgbClr val="343F34"/>
            </a:solidFill>
          </a:ln>
        </p:spPr>
        <p:txBody>
          <a:bodyPr vert="horz" wrap="square" lIns="0" tIns="27910" rIns="0" bIns="0" rtlCol="0">
            <a:spAutoFit/>
          </a:bodyPr>
          <a:lstStyle/>
          <a:p>
            <a:pPr marL="493395">
              <a:spcBef>
                <a:spcPts val="220"/>
              </a:spcBef>
            </a:pPr>
            <a:r>
              <a:rPr sz="1640" spc="-17" dirty="0" err="1">
                <a:latin typeface="Calibri" panose="020F0502020204030204" charset="0"/>
                <a:cs typeface="Calibri" panose="020F0502020204030204" charset="0"/>
              </a:rPr>
              <a:t>Ca</a:t>
            </a:r>
            <a:r>
              <a:rPr lang="en-US" sz="1640" spc="-17" dirty="0" err="1">
                <a:latin typeface="Calibri" panose="020F0502020204030204" charset="0"/>
                <a:cs typeface="Calibri" panose="020F0502020204030204" charset="0"/>
              </a:rPr>
              <a:t>me</a:t>
            </a:r>
            <a:r>
              <a:rPr sz="1640" spc="-17" dirty="0" err="1">
                <a:latin typeface="Calibri" panose="020F0502020204030204" charset="0"/>
                <a:cs typeface="Calibri" panose="020F0502020204030204" charset="0"/>
              </a:rPr>
              <a:t>raScreen</a:t>
            </a:r>
            <a:endParaRPr sz="1640" dirty="0">
              <a:latin typeface="Calibri" panose="020F0502020204030204" charset="0"/>
              <a:cs typeface="Calibri" panose="020F0502020204030204" charset="0"/>
            </a:endParaRPr>
          </a:p>
        </p:txBody>
      </p:sp>
      <p:sp>
        <p:nvSpPr>
          <p:cNvPr id="17" name="object 17"/>
          <p:cNvSpPr txBox="1"/>
          <p:nvPr/>
        </p:nvSpPr>
        <p:spPr>
          <a:xfrm>
            <a:off x="5060802" y="1885801"/>
            <a:ext cx="1710070" cy="280559"/>
          </a:xfrm>
          <a:prstGeom prst="rect">
            <a:avLst/>
          </a:prstGeom>
          <a:ln w="12700">
            <a:solidFill>
              <a:srgbClr val="343F34"/>
            </a:solidFill>
          </a:ln>
        </p:spPr>
        <p:txBody>
          <a:bodyPr vert="horz" wrap="square" lIns="0" tIns="27910" rIns="0" bIns="0" rtlCol="0">
            <a:spAutoFit/>
          </a:bodyPr>
          <a:lstStyle/>
          <a:p>
            <a:pPr marL="512445" algn="ctr">
              <a:spcBef>
                <a:spcPts val="220"/>
              </a:spcBef>
            </a:pPr>
            <a:r>
              <a:rPr sz="1640" spc="-7" dirty="0" err="1">
                <a:latin typeface="Calibri" panose="020F0502020204030204" charset="0"/>
                <a:cs typeface="Calibri" panose="020F0502020204030204" charset="0"/>
              </a:rPr>
              <a:t>ResultScreen</a:t>
            </a:r>
            <a:endParaRPr sz="1640" spc="-7" dirty="0" err="1">
              <a:latin typeface="Calibri" panose="020F0502020204030204" charset="0"/>
              <a:cs typeface="Calibri" panose="020F0502020204030204" charset="0"/>
            </a:endParaRPr>
          </a:p>
        </p:txBody>
      </p:sp>
      <p:sp>
        <p:nvSpPr>
          <p:cNvPr id="18" name="object 18"/>
          <p:cNvSpPr txBox="1"/>
          <p:nvPr/>
        </p:nvSpPr>
        <p:spPr>
          <a:xfrm>
            <a:off x="1358900" y="2306955"/>
            <a:ext cx="5245100" cy="255270"/>
          </a:xfrm>
          <a:prstGeom prst="rect">
            <a:avLst/>
          </a:prstGeom>
        </p:spPr>
        <p:txBody>
          <a:bodyPr vert="horz" wrap="square" lIns="0" tIns="9747" rIns="0" bIns="0" rtlCol="0">
            <a:spAutoFit/>
          </a:bodyPr>
          <a:lstStyle/>
          <a:p>
            <a:pPr marL="8890">
              <a:spcBef>
                <a:spcPts val="75"/>
              </a:spcBef>
            </a:pPr>
            <a:r>
              <a:rPr sz="1600" spc="-98" dirty="0">
                <a:latin typeface="Calibri" panose="020F0502020204030204" charset="0"/>
                <a:cs typeface="Calibri" panose="020F0502020204030204" charset="0"/>
              </a:rPr>
              <a:t>Observes</a:t>
            </a:r>
            <a:r>
              <a:rPr sz="1600" spc="56" dirty="0">
                <a:latin typeface="Calibri" panose="020F0502020204030204" charset="0"/>
                <a:cs typeface="Calibri" panose="020F0502020204030204" charset="0"/>
              </a:rPr>
              <a:t> </a:t>
            </a:r>
            <a:r>
              <a:rPr sz="1600" spc="-94" dirty="0">
                <a:latin typeface="Calibri" panose="020F0502020204030204" charset="0"/>
                <a:cs typeface="Calibri" panose="020F0502020204030204" charset="0"/>
              </a:rPr>
              <a:t>state</a:t>
            </a:r>
            <a:r>
              <a:rPr sz="1600" spc="-91" dirty="0">
                <a:latin typeface="Calibri" panose="020F0502020204030204" charset="0"/>
                <a:cs typeface="Calibri" panose="020F0502020204030204" charset="0"/>
              </a:rPr>
              <a:t> </a:t>
            </a:r>
            <a:r>
              <a:rPr sz="1600" spc="-80" dirty="0">
                <a:latin typeface="Calibri" panose="020F0502020204030204" charset="0"/>
                <a:cs typeface="Calibri" panose="020F0502020204030204" charset="0"/>
              </a:rPr>
              <a:t>and</a:t>
            </a:r>
            <a:r>
              <a:rPr sz="1600" spc="-70" dirty="0">
                <a:latin typeface="Calibri" panose="020F0502020204030204" charset="0"/>
                <a:cs typeface="Calibri" panose="020F0502020204030204" charset="0"/>
              </a:rPr>
              <a:t> </a:t>
            </a:r>
            <a:r>
              <a:rPr sz="1600" spc="-94" dirty="0">
                <a:latin typeface="Calibri" panose="020F0502020204030204" charset="0"/>
                <a:cs typeface="Calibri" panose="020F0502020204030204" charset="0"/>
              </a:rPr>
              <a:t>captures</a:t>
            </a:r>
            <a:r>
              <a:rPr sz="1600" spc="10" dirty="0">
                <a:latin typeface="Calibri" panose="020F0502020204030204" charset="0"/>
                <a:cs typeface="Calibri" panose="020F0502020204030204" charset="0"/>
              </a:rPr>
              <a:t> </a:t>
            </a:r>
            <a:r>
              <a:rPr sz="1600" spc="-84" dirty="0">
                <a:latin typeface="Calibri" panose="020F0502020204030204" charset="0"/>
                <a:cs typeface="Calibri" panose="020F0502020204030204" charset="0"/>
              </a:rPr>
              <a:t>user</a:t>
            </a:r>
            <a:r>
              <a:rPr sz="1600" spc="-42" dirty="0">
                <a:latin typeface="Calibri" panose="020F0502020204030204" charset="0"/>
                <a:cs typeface="Calibri" panose="020F0502020204030204" charset="0"/>
              </a:rPr>
              <a:t> </a:t>
            </a:r>
            <a:r>
              <a:rPr sz="1600" spc="-73" dirty="0">
                <a:latin typeface="Calibri" panose="020F0502020204030204" charset="0"/>
                <a:cs typeface="Calibri" panose="020F0502020204030204" charset="0"/>
              </a:rPr>
              <a:t>actions.</a:t>
            </a:r>
            <a:r>
              <a:rPr sz="1600" spc="-77" dirty="0">
                <a:latin typeface="Calibri" panose="020F0502020204030204" charset="0"/>
                <a:cs typeface="Calibri" panose="020F0502020204030204" charset="0"/>
              </a:rPr>
              <a:t> </a:t>
            </a:r>
            <a:r>
              <a:rPr sz="1600" spc="-66" dirty="0">
                <a:latin typeface="Calibri" panose="020F0502020204030204" charset="0"/>
                <a:cs typeface="Calibri" panose="020F0502020204030204" charset="0"/>
              </a:rPr>
              <a:t>Built</a:t>
            </a:r>
            <a:r>
              <a:rPr sz="1600" spc="-31" dirty="0">
                <a:latin typeface="Calibri" panose="020F0502020204030204" charset="0"/>
                <a:cs typeface="Calibri" panose="020F0502020204030204" charset="0"/>
              </a:rPr>
              <a:t> </a:t>
            </a:r>
            <a:r>
              <a:rPr sz="1600" spc="-80" dirty="0">
                <a:latin typeface="Calibri" panose="020F0502020204030204" charset="0"/>
                <a:cs typeface="Calibri" panose="020F0502020204030204" charset="0"/>
              </a:rPr>
              <a:t>with</a:t>
            </a:r>
            <a:r>
              <a:rPr sz="1600" spc="21" dirty="0">
                <a:latin typeface="Calibri" panose="020F0502020204030204" charset="0"/>
                <a:cs typeface="Calibri" panose="020F0502020204030204" charset="0"/>
              </a:rPr>
              <a:t> </a:t>
            </a:r>
            <a:r>
              <a:rPr sz="1600" spc="-70" dirty="0">
                <a:latin typeface="Calibri" panose="020F0502020204030204" charset="0"/>
                <a:cs typeface="Calibri" panose="020F0502020204030204" charset="0"/>
              </a:rPr>
              <a:t>Jetpack</a:t>
            </a:r>
            <a:r>
              <a:rPr sz="1600" spc="42" dirty="0">
                <a:latin typeface="Calibri" panose="020F0502020204030204" charset="0"/>
                <a:cs typeface="Calibri" panose="020F0502020204030204" charset="0"/>
              </a:rPr>
              <a:t> </a:t>
            </a:r>
            <a:r>
              <a:rPr sz="1600" spc="-63" dirty="0">
                <a:latin typeface="Calibri" panose="020F0502020204030204" charset="0"/>
                <a:cs typeface="Calibri" panose="020F0502020204030204" charset="0"/>
              </a:rPr>
              <a:t>Compose.</a:t>
            </a:r>
            <a:endParaRPr sz="1600">
              <a:latin typeface="Calibri" panose="020F0502020204030204" charset="0"/>
              <a:cs typeface="Calibri" panose="020F0502020204030204" charset="0"/>
            </a:endParaRPr>
          </a:p>
        </p:txBody>
      </p:sp>
      <p:sp>
        <p:nvSpPr>
          <p:cNvPr id="19" name="object 19"/>
          <p:cNvSpPr txBox="1"/>
          <p:nvPr/>
        </p:nvSpPr>
        <p:spPr>
          <a:xfrm>
            <a:off x="2370621" y="2802860"/>
            <a:ext cx="3049329" cy="321592"/>
          </a:xfrm>
          <a:prstGeom prst="rect">
            <a:avLst/>
          </a:prstGeom>
        </p:spPr>
        <p:txBody>
          <a:bodyPr vert="horz" wrap="square" lIns="0" tIns="10189" rIns="0" bIns="0" rtlCol="0">
            <a:spAutoFit/>
          </a:bodyPr>
          <a:lstStyle/>
          <a:p>
            <a:pPr marL="8890">
              <a:spcBef>
                <a:spcPts val="80"/>
              </a:spcBef>
            </a:pPr>
            <a:r>
              <a:rPr sz="2025" spc="-80" dirty="0">
                <a:latin typeface="Calibri" panose="020F0502020204030204" charset="0"/>
                <a:cs typeface="Calibri" panose="020F0502020204030204" charset="0"/>
              </a:rPr>
              <a:t>Presentation</a:t>
            </a:r>
            <a:r>
              <a:rPr sz="2025" spc="21" dirty="0">
                <a:latin typeface="Calibri" panose="020F0502020204030204" charset="0"/>
                <a:cs typeface="Calibri" panose="020F0502020204030204" charset="0"/>
              </a:rPr>
              <a:t> </a:t>
            </a:r>
            <a:r>
              <a:rPr sz="2025" spc="-52" dirty="0">
                <a:latin typeface="Calibri" panose="020F0502020204030204" charset="0"/>
                <a:cs typeface="Calibri" panose="020F0502020204030204" charset="0"/>
              </a:rPr>
              <a:t>Layer</a:t>
            </a:r>
            <a:r>
              <a:rPr sz="2025" spc="-129" dirty="0">
                <a:latin typeface="Calibri" panose="020F0502020204030204" charset="0"/>
                <a:cs typeface="Calibri" panose="020F0502020204030204" charset="0"/>
              </a:rPr>
              <a:t> </a:t>
            </a:r>
            <a:r>
              <a:rPr sz="2025" spc="-119" dirty="0">
                <a:latin typeface="Calibri" panose="020F0502020204030204" charset="0"/>
                <a:cs typeface="Calibri" panose="020F0502020204030204" charset="0"/>
              </a:rPr>
              <a:t>(ViewModel)</a:t>
            </a:r>
            <a:endParaRPr sz="2025">
              <a:latin typeface="Calibri" panose="020F0502020204030204" charset="0"/>
              <a:cs typeface="Calibri" panose="020F0502020204030204" charset="0"/>
            </a:endParaRPr>
          </a:p>
        </p:txBody>
      </p:sp>
      <p:sp>
        <p:nvSpPr>
          <p:cNvPr id="20" name="object 20"/>
          <p:cNvSpPr txBox="1"/>
          <p:nvPr/>
        </p:nvSpPr>
        <p:spPr>
          <a:xfrm>
            <a:off x="1091314" y="3232593"/>
            <a:ext cx="2534093" cy="271613"/>
          </a:xfrm>
          <a:prstGeom prst="rect">
            <a:avLst/>
          </a:prstGeom>
          <a:ln w="12700">
            <a:solidFill>
              <a:srgbClr val="344438"/>
            </a:solidFill>
          </a:ln>
        </p:spPr>
        <p:txBody>
          <a:bodyPr vert="horz" wrap="square" lIns="0" tIns="19050" rIns="0" bIns="0" rtlCol="0">
            <a:spAutoFit/>
          </a:bodyPr>
          <a:lstStyle/>
          <a:p>
            <a:pPr marL="755015">
              <a:spcBef>
                <a:spcPts val="150"/>
              </a:spcBef>
            </a:pPr>
            <a:r>
              <a:rPr sz="1640" spc="-42" dirty="0" err="1">
                <a:latin typeface="Calibri" panose="020F0502020204030204" charset="0"/>
                <a:cs typeface="Calibri" panose="020F0502020204030204" charset="0"/>
              </a:rPr>
              <a:t>AuthViewModel</a:t>
            </a:r>
            <a:endParaRPr sz="1640" spc="-42" dirty="0" err="1">
              <a:latin typeface="Calibri" panose="020F0502020204030204" charset="0"/>
              <a:cs typeface="Calibri" panose="020F0502020204030204" charset="0"/>
            </a:endParaRPr>
          </a:p>
        </p:txBody>
      </p:sp>
      <p:sp>
        <p:nvSpPr>
          <p:cNvPr id="21" name="object 21"/>
          <p:cNvSpPr txBox="1"/>
          <p:nvPr/>
        </p:nvSpPr>
        <p:spPr>
          <a:xfrm>
            <a:off x="4148174" y="3223732"/>
            <a:ext cx="2542953" cy="280559"/>
          </a:xfrm>
          <a:prstGeom prst="rect">
            <a:avLst/>
          </a:prstGeom>
          <a:ln w="12700">
            <a:solidFill>
              <a:srgbClr val="344438"/>
            </a:solidFill>
          </a:ln>
        </p:spPr>
        <p:txBody>
          <a:bodyPr vert="horz" wrap="square" lIns="0" tIns="27910" rIns="0" bIns="0" rtlCol="0">
            <a:spAutoFit/>
          </a:bodyPr>
          <a:lstStyle/>
          <a:p>
            <a:pPr marL="569595">
              <a:spcBef>
                <a:spcPts val="220"/>
              </a:spcBef>
            </a:pPr>
            <a:r>
              <a:rPr sz="1640" spc="-52" dirty="0" err="1">
                <a:latin typeface="Calibri" panose="020F0502020204030204" charset="0"/>
                <a:cs typeface="Calibri" panose="020F0502020204030204" charset="0"/>
              </a:rPr>
              <a:t>DetectionView</a:t>
            </a:r>
            <a:r>
              <a:rPr lang="en-US" sz="1640" spc="-52" dirty="0" err="1">
                <a:latin typeface="Calibri" panose="020F0502020204030204" charset="0"/>
                <a:cs typeface="Calibri" panose="020F0502020204030204" charset="0"/>
              </a:rPr>
              <a:t>Model</a:t>
            </a:r>
            <a:endParaRPr sz="1640" dirty="0">
              <a:latin typeface="Calibri" panose="020F0502020204030204" charset="0"/>
              <a:cs typeface="Calibri" panose="020F0502020204030204" charset="0"/>
            </a:endParaRPr>
          </a:p>
        </p:txBody>
      </p:sp>
      <p:sp>
        <p:nvSpPr>
          <p:cNvPr id="22" name="object 22"/>
          <p:cNvSpPr txBox="1"/>
          <p:nvPr/>
        </p:nvSpPr>
        <p:spPr>
          <a:xfrm>
            <a:off x="1000125" y="3616325"/>
            <a:ext cx="6356350" cy="256540"/>
          </a:xfrm>
          <a:prstGeom prst="rect">
            <a:avLst/>
          </a:prstGeom>
        </p:spPr>
        <p:txBody>
          <a:bodyPr vert="horz" wrap="square" lIns="0" tIns="11076" rIns="0" bIns="0" rtlCol="0">
            <a:spAutoFit/>
          </a:bodyPr>
          <a:lstStyle/>
          <a:p>
            <a:pPr marL="8890">
              <a:spcBef>
                <a:spcPts val="85"/>
              </a:spcBef>
            </a:pPr>
            <a:r>
              <a:rPr sz="1600" spc="-80" dirty="0">
                <a:latin typeface="Calibri" panose="020F0502020204030204" charset="0"/>
                <a:cs typeface="Calibri" panose="020F0502020204030204" charset="0"/>
              </a:rPr>
              <a:t>Manages</a:t>
            </a:r>
            <a:r>
              <a:rPr sz="1600" spc="17" dirty="0">
                <a:latin typeface="Calibri" panose="020F0502020204030204" charset="0"/>
                <a:cs typeface="Calibri" panose="020F0502020204030204" charset="0"/>
              </a:rPr>
              <a:t> </a:t>
            </a:r>
            <a:r>
              <a:rPr sz="1600" spc="-49" dirty="0">
                <a:latin typeface="Calibri" panose="020F0502020204030204" charset="0"/>
                <a:cs typeface="Calibri" panose="020F0502020204030204" charset="0"/>
              </a:rPr>
              <a:t>UI-</a:t>
            </a:r>
            <a:r>
              <a:rPr sz="1600" spc="-42" dirty="0">
                <a:latin typeface="Calibri" panose="020F0502020204030204" charset="0"/>
                <a:cs typeface="Calibri" panose="020F0502020204030204" charset="0"/>
              </a:rPr>
              <a:t>related</a:t>
            </a:r>
            <a:r>
              <a:rPr sz="1600" spc="52" dirty="0">
                <a:latin typeface="Calibri" panose="020F0502020204030204" charset="0"/>
                <a:cs typeface="Calibri" panose="020F0502020204030204" charset="0"/>
              </a:rPr>
              <a:t> </a:t>
            </a:r>
            <a:r>
              <a:rPr sz="1600" spc="-52" dirty="0">
                <a:latin typeface="Calibri" panose="020F0502020204030204" charset="0"/>
                <a:cs typeface="Calibri" panose="020F0502020204030204" charset="0"/>
              </a:rPr>
              <a:t>state,</a:t>
            </a:r>
            <a:r>
              <a:rPr sz="1600" spc="-10" dirty="0">
                <a:latin typeface="Calibri" panose="020F0502020204030204" charset="0"/>
                <a:cs typeface="Calibri" panose="020F0502020204030204" charset="0"/>
              </a:rPr>
              <a:t> </a:t>
            </a:r>
            <a:r>
              <a:rPr sz="1600" spc="-56" dirty="0">
                <a:latin typeface="Calibri" panose="020F0502020204030204" charset="0"/>
                <a:cs typeface="Calibri" panose="020F0502020204030204" charset="0"/>
              </a:rPr>
              <a:t>executes</a:t>
            </a:r>
            <a:r>
              <a:rPr sz="1600" spc="-59" dirty="0">
                <a:latin typeface="Calibri" panose="020F0502020204030204" charset="0"/>
                <a:cs typeface="Calibri" panose="020F0502020204030204" charset="0"/>
              </a:rPr>
              <a:t> </a:t>
            </a:r>
            <a:r>
              <a:rPr sz="1600" spc="-21" dirty="0">
                <a:latin typeface="Calibri" panose="020F0502020204030204" charset="0"/>
                <a:cs typeface="Calibri" panose="020F0502020204030204" charset="0"/>
              </a:rPr>
              <a:t>Use</a:t>
            </a:r>
            <a:r>
              <a:rPr sz="1600" spc="-84" dirty="0">
                <a:latin typeface="Calibri" panose="020F0502020204030204" charset="0"/>
                <a:cs typeface="Calibri" panose="020F0502020204030204" charset="0"/>
              </a:rPr>
              <a:t> </a:t>
            </a:r>
            <a:r>
              <a:rPr sz="1600" spc="-24" dirty="0">
                <a:latin typeface="Calibri" panose="020F0502020204030204" charset="0"/>
                <a:cs typeface="Calibri" panose="020F0502020204030204" charset="0"/>
              </a:rPr>
              <a:t>Cases,</a:t>
            </a:r>
            <a:r>
              <a:rPr sz="1600" spc="-17" dirty="0">
                <a:latin typeface="Calibri" panose="020F0502020204030204" charset="0"/>
                <a:cs typeface="Calibri" panose="020F0502020204030204" charset="0"/>
              </a:rPr>
              <a:t> </a:t>
            </a:r>
            <a:r>
              <a:rPr sz="1600" spc="-35" dirty="0">
                <a:latin typeface="Calibri" panose="020F0502020204030204" charset="0"/>
                <a:cs typeface="Calibri" panose="020F0502020204030204" charset="0"/>
              </a:rPr>
              <a:t>exposes</a:t>
            </a:r>
            <a:r>
              <a:rPr sz="1600" spc="-28" dirty="0">
                <a:latin typeface="Calibri" panose="020F0502020204030204" charset="0"/>
                <a:cs typeface="Calibri" panose="020F0502020204030204" charset="0"/>
              </a:rPr>
              <a:t> </a:t>
            </a:r>
            <a:r>
              <a:rPr sz="1600" spc="-35" dirty="0">
                <a:latin typeface="Calibri" panose="020F0502020204030204" charset="0"/>
                <a:cs typeface="Calibri" panose="020F0502020204030204" charset="0"/>
              </a:rPr>
              <a:t>state </a:t>
            </a:r>
            <a:r>
              <a:rPr sz="1600" spc="-31" dirty="0">
                <a:latin typeface="Calibri" panose="020F0502020204030204" charset="0"/>
                <a:cs typeface="Calibri" panose="020F0502020204030204" charset="0"/>
              </a:rPr>
              <a:t>via</a:t>
            </a:r>
            <a:r>
              <a:rPr sz="1600" spc="-24" dirty="0">
                <a:latin typeface="Calibri" panose="020F0502020204030204" charset="0"/>
                <a:cs typeface="Calibri" panose="020F0502020204030204" charset="0"/>
              </a:rPr>
              <a:t> </a:t>
            </a:r>
            <a:r>
              <a:rPr sz="1600" spc="-31" dirty="0">
                <a:latin typeface="Calibri" panose="020F0502020204030204" charset="0"/>
                <a:cs typeface="Calibri" panose="020F0502020204030204" charset="0"/>
              </a:rPr>
              <a:t>”StateFlow”.</a:t>
            </a:r>
            <a:endParaRPr sz="1600">
              <a:latin typeface="Calibri" panose="020F0502020204030204" charset="0"/>
              <a:cs typeface="Calibri" panose="020F0502020204030204" charset="0"/>
            </a:endParaRPr>
          </a:p>
        </p:txBody>
      </p:sp>
      <p:sp>
        <p:nvSpPr>
          <p:cNvPr id="23" name="object 23"/>
          <p:cNvSpPr txBox="1"/>
          <p:nvPr/>
        </p:nvSpPr>
        <p:spPr>
          <a:xfrm>
            <a:off x="2769859" y="4146943"/>
            <a:ext cx="2262520" cy="314417"/>
          </a:xfrm>
          <a:prstGeom prst="rect">
            <a:avLst/>
          </a:prstGeom>
        </p:spPr>
        <p:txBody>
          <a:bodyPr vert="horz" wrap="square" lIns="0" tIns="8417" rIns="0" bIns="0" rtlCol="0">
            <a:spAutoFit/>
          </a:bodyPr>
          <a:lstStyle/>
          <a:p>
            <a:pPr marL="8890">
              <a:spcBef>
                <a:spcPts val="65"/>
              </a:spcBef>
            </a:pPr>
            <a:r>
              <a:rPr sz="1990" spc="-80" dirty="0">
                <a:latin typeface="Calibri" panose="020F0502020204030204" charset="0"/>
                <a:cs typeface="Calibri" panose="020F0502020204030204" charset="0"/>
              </a:rPr>
              <a:t>Data</a:t>
            </a:r>
            <a:r>
              <a:rPr sz="1990" spc="-3" dirty="0">
                <a:latin typeface="Calibri" panose="020F0502020204030204" charset="0"/>
                <a:cs typeface="Calibri" panose="020F0502020204030204" charset="0"/>
              </a:rPr>
              <a:t> </a:t>
            </a:r>
            <a:r>
              <a:rPr sz="1990" spc="-35" dirty="0">
                <a:latin typeface="Calibri" panose="020F0502020204030204" charset="0"/>
                <a:cs typeface="Calibri" panose="020F0502020204030204" charset="0"/>
              </a:rPr>
              <a:t>Layer</a:t>
            </a:r>
            <a:r>
              <a:rPr sz="1990" spc="-91" dirty="0">
                <a:latin typeface="Calibri" panose="020F0502020204030204" charset="0"/>
                <a:cs typeface="Calibri" panose="020F0502020204030204" charset="0"/>
              </a:rPr>
              <a:t> </a:t>
            </a:r>
            <a:r>
              <a:rPr sz="1990" spc="-59" dirty="0">
                <a:latin typeface="Calibri" panose="020F0502020204030204" charset="0"/>
                <a:cs typeface="Calibri" panose="020F0502020204030204" charset="0"/>
              </a:rPr>
              <a:t>(Repository)</a:t>
            </a:r>
            <a:endParaRPr sz="1990">
              <a:latin typeface="Calibri" panose="020F0502020204030204" charset="0"/>
              <a:cs typeface="Calibri" panose="020F0502020204030204" charset="0"/>
            </a:endParaRPr>
          </a:p>
        </p:txBody>
      </p:sp>
      <p:sp>
        <p:nvSpPr>
          <p:cNvPr id="24" name="object 24"/>
          <p:cNvSpPr txBox="1"/>
          <p:nvPr/>
        </p:nvSpPr>
        <p:spPr>
          <a:xfrm>
            <a:off x="1091314" y="4570523"/>
            <a:ext cx="2542953" cy="281344"/>
          </a:xfrm>
          <a:prstGeom prst="rect">
            <a:avLst/>
          </a:prstGeom>
          <a:ln w="12700">
            <a:solidFill>
              <a:srgbClr val="4B3F2B"/>
            </a:solidFill>
          </a:ln>
        </p:spPr>
        <p:txBody>
          <a:bodyPr vert="horz" wrap="square" lIns="0" tIns="23480" rIns="0" bIns="0" rtlCol="0">
            <a:spAutoFit/>
          </a:bodyPr>
          <a:lstStyle/>
          <a:p>
            <a:pPr marL="818515">
              <a:spcBef>
                <a:spcPts val="185"/>
              </a:spcBef>
            </a:pPr>
            <a:r>
              <a:rPr sz="1675" spc="-21" dirty="0" err="1">
                <a:latin typeface="Calibri" panose="020F0502020204030204" charset="0"/>
                <a:cs typeface="Calibri" panose="020F0502020204030204" charset="0"/>
              </a:rPr>
              <a:t>AuthRepository</a:t>
            </a:r>
            <a:endParaRPr sz="1675" spc="-21" dirty="0" err="1">
              <a:latin typeface="Calibri" panose="020F0502020204030204" charset="0"/>
              <a:cs typeface="Calibri" panose="020F0502020204030204" charset="0"/>
            </a:endParaRPr>
          </a:p>
        </p:txBody>
      </p:sp>
      <p:sp>
        <p:nvSpPr>
          <p:cNvPr id="25" name="object 25"/>
          <p:cNvSpPr txBox="1"/>
          <p:nvPr/>
        </p:nvSpPr>
        <p:spPr>
          <a:xfrm>
            <a:off x="4148174" y="4570523"/>
            <a:ext cx="2542953" cy="281344"/>
          </a:xfrm>
          <a:prstGeom prst="rect">
            <a:avLst/>
          </a:prstGeom>
          <a:ln w="12700">
            <a:solidFill>
              <a:srgbClr val="4B3F2B"/>
            </a:solidFill>
          </a:ln>
        </p:spPr>
        <p:txBody>
          <a:bodyPr vert="horz" wrap="square" lIns="0" tIns="23480" rIns="0" bIns="0" rtlCol="0">
            <a:spAutoFit/>
          </a:bodyPr>
          <a:lstStyle/>
          <a:p>
            <a:pPr marL="640715">
              <a:spcBef>
                <a:spcPts val="185"/>
              </a:spcBef>
            </a:pPr>
            <a:r>
              <a:rPr sz="1675" spc="-38" dirty="0" err="1">
                <a:latin typeface="Calibri" panose="020F0502020204030204" charset="0"/>
                <a:cs typeface="Calibri" panose="020F0502020204030204" charset="0"/>
              </a:rPr>
              <a:t>DiseaseRepository</a:t>
            </a:r>
            <a:endParaRPr sz="1675" spc="-38" dirty="0" err="1">
              <a:latin typeface="Calibri" panose="020F0502020204030204" charset="0"/>
              <a:cs typeface="Calibri" panose="020F0502020204030204" charset="0"/>
            </a:endParaRPr>
          </a:p>
        </p:txBody>
      </p:sp>
      <p:sp>
        <p:nvSpPr>
          <p:cNvPr id="26" name="object 26"/>
          <p:cNvSpPr txBox="1"/>
          <p:nvPr/>
        </p:nvSpPr>
        <p:spPr>
          <a:xfrm>
            <a:off x="1254760" y="4981575"/>
            <a:ext cx="5438775" cy="285750"/>
          </a:xfrm>
          <a:prstGeom prst="rect">
            <a:avLst/>
          </a:prstGeom>
        </p:spPr>
        <p:txBody>
          <a:bodyPr vert="horz" wrap="square" lIns="0" tIns="9747" rIns="0" bIns="0" rtlCol="0">
            <a:noAutofit/>
          </a:bodyPr>
          <a:lstStyle/>
          <a:p>
            <a:pPr marL="8890">
              <a:spcBef>
                <a:spcPts val="75"/>
              </a:spcBef>
            </a:pPr>
            <a:r>
              <a:rPr sz="1600" spc="-63" dirty="0">
                <a:solidFill>
                  <a:srgbClr val="312308"/>
                </a:solidFill>
                <a:latin typeface="Calibri" panose="020F0502020204030204" charset="0"/>
                <a:cs typeface="Calibri" panose="020F0502020204030204" charset="0"/>
              </a:rPr>
              <a:t>Single</a:t>
            </a:r>
            <a:r>
              <a:rPr sz="1600" spc="-66" dirty="0">
                <a:solidFill>
                  <a:srgbClr val="312308"/>
                </a:solidFill>
                <a:latin typeface="Calibri" panose="020F0502020204030204" charset="0"/>
                <a:cs typeface="Calibri" panose="020F0502020204030204" charset="0"/>
              </a:rPr>
              <a:t> </a:t>
            </a:r>
            <a:r>
              <a:rPr sz="1600" spc="-91" dirty="0">
                <a:solidFill>
                  <a:srgbClr val="44311C"/>
                </a:solidFill>
                <a:latin typeface="Calibri" panose="020F0502020204030204" charset="0"/>
                <a:cs typeface="Calibri" panose="020F0502020204030204" charset="0"/>
              </a:rPr>
              <a:t>source</a:t>
            </a:r>
            <a:r>
              <a:rPr sz="1600" spc="-52" dirty="0">
                <a:solidFill>
                  <a:srgbClr val="44311C"/>
                </a:solidFill>
                <a:latin typeface="Calibri" panose="020F0502020204030204" charset="0"/>
                <a:cs typeface="Calibri" panose="020F0502020204030204" charset="0"/>
              </a:rPr>
              <a:t> </a:t>
            </a:r>
            <a:r>
              <a:rPr sz="1600" spc="-59" dirty="0">
                <a:solidFill>
                  <a:srgbClr val="4F3F28"/>
                </a:solidFill>
                <a:latin typeface="Calibri" panose="020F0502020204030204" charset="0"/>
                <a:cs typeface="Calibri" panose="020F0502020204030204" charset="0"/>
              </a:rPr>
              <a:t>of </a:t>
            </a:r>
            <a:r>
              <a:rPr sz="1600" spc="-91" dirty="0">
                <a:solidFill>
                  <a:srgbClr val="3D2D15"/>
                </a:solidFill>
                <a:latin typeface="Calibri" panose="020F0502020204030204" charset="0"/>
                <a:cs typeface="Calibri" panose="020F0502020204030204" charset="0"/>
              </a:rPr>
              <a:t>truth. </a:t>
            </a:r>
            <a:r>
              <a:rPr sz="1600" spc="-122" dirty="0">
                <a:latin typeface="Calibri" panose="020F0502020204030204" charset="0"/>
                <a:cs typeface="Calibri" panose="020F0502020204030204" charset="0"/>
              </a:rPr>
              <a:t>Mediates</a:t>
            </a:r>
            <a:r>
              <a:rPr sz="1600" spc="31" dirty="0">
                <a:latin typeface="Calibri" panose="020F0502020204030204" charset="0"/>
                <a:cs typeface="Calibri" panose="020F0502020204030204" charset="0"/>
              </a:rPr>
              <a:t> </a:t>
            </a:r>
            <a:r>
              <a:rPr sz="1600" spc="-115" dirty="0">
                <a:solidFill>
                  <a:srgbClr val="313131"/>
                </a:solidFill>
                <a:latin typeface="Calibri" panose="020F0502020204030204" charset="0"/>
                <a:cs typeface="Calibri" panose="020F0502020204030204" charset="0"/>
              </a:rPr>
              <a:t>between</a:t>
            </a:r>
            <a:r>
              <a:rPr sz="1600" spc="-42" dirty="0">
                <a:solidFill>
                  <a:srgbClr val="313131"/>
                </a:solidFill>
                <a:latin typeface="Calibri" panose="020F0502020204030204" charset="0"/>
                <a:cs typeface="Calibri" panose="020F0502020204030204" charset="0"/>
              </a:rPr>
              <a:t> </a:t>
            </a:r>
            <a:r>
              <a:rPr sz="1600" spc="-119" dirty="0">
                <a:solidFill>
                  <a:srgbClr val="130100"/>
                </a:solidFill>
                <a:latin typeface="Calibri" panose="020F0502020204030204" charset="0"/>
                <a:cs typeface="Calibri" panose="020F0502020204030204" charset="0"/>
              </a:rPr>
              <a:t>remote</a:t>
            </a:r>
            <a:r>
              <a:rPr sz="1600" spc="52" dirty="0">
                <a:solidFill>
                  <a:srgbClr val="130100"/>
                </a:solidFill>
                <a:latin typeface="Calibri" panose="020F0502020204030204" charset="0"/>
                <a:cs typeface="Calibri" panose="020F0502020204030204" charset="0"/>
              </a:rPr>
              <a:t> </a:t>
            </a:r>
            <a:r>
              <a:rPr sz="1600" spc="-108" dirty="0">
                <a:solidFill>
                  <a:srgbClr val="44341A"/>
                </a:solidFill>
                <a:latin typeface="Calibri" panose="020F0502020204030204" charset="0"/>
                <a:cs typeface="Calibri" panose="020F0502020204030204" charset="0"/>
              </a:rPr>
              <a:t>and</a:t>
            </a:r>
            <a:r>
              <a:rPr sz="1600" spc="-14" dirty="0">
                <a:solidFill>
                  <a:srgbClr val="44341A"/>
                </a:solidFill>
                <a:latin typeface="Calibri" panose="020F0502020204030204" charset="0"/>
                <a:cs typeface="Calibri" panose="020F0502020204030204" charset="0"/>
              </a:rPr>
              <a:t> </a:t>
            </a:r>
            <a:r>
              <a:rPr sz="1600" spc="-49" dirty="0">
                <a:solidFill>
                  <a:srgbClr val="5D4D36"/>
                </a:solidFill>
                <a:latin typeface="Calibri" panose="020F0502020204030204" charset="0"/>
                <a:cs typeface="Calibri" panose="020F0502020204030204" charset="0"/>
              </a:rPr>
              <a:t>local</a:t>
            </a:r>
            <a:r>
              <a:rPr sz="1600" spc="-115" dirty="0">
                <a:solidFill>
                  <a:srgbClr val="5D4D36"/>
                </a:solidFill>
                <a:latin typeface="Calibri" panose="020F0502020204030204" charset="0"/>
                <a:cs typeface="Calibri" panose="020F0502020204030204" charset="0"/>
              </a:rPr>
              <a:t> </a:t>
            </a:r>
            <a:r>
              <a:rPr sz="1600" spc="-77" dirty="0">
                <a:solidFill>
                  <a:srgbClr val="2A1C07"/>
                </a:solidFill>
                <a:latin typeface="Calibri" panose="020F0502020204030204" charset="0"/>
                <a:cs typeface="Calibri" panose="020F0502020204030204" charset="0"/>
              </a:rPr>
              <a:t>data</a:t>
            </a:r>
            <a:r>
              <a:rPr sz="1600" spc="-122" dirty="0">
                <a:solidFill>
                  <a:srgbClr val="2A1C07"/>
                </a:solidFill>
                <a:latin typeface="Calibri" panose="020F0502020204030204" charset="0"/>
                <a:cs typeface="Calibri" panose="020F0502020204030204" charset="0"/>
              </a:rPr>
              <a:t> </a:t>
            </a:r>
            <a:r>
              <a:rPr sz="1600" spc="-38" dirty="0">
                <a:solidFill>
                  <a:srgbClr val="33240A"/>
                </a:solidFill>
                <a:latin typeface="Calibri" panose="020F0502020204030204" charset="0"/>
                <a:cs typeface="Calibri" panose="020F0502020204030204" charset="0"/>
              </a:rPr>
              <a:t>sources.</a:t>
            </a:r>
            <a:endParaRPr sz="1600">
              <a:latin typeface="Calibri" panose="020F0502020204030204" charset="0"/>
              <a:cs typeface="Calibri" panose="020F0502020204030204" charset="0"/>
            </a:endParaRPr>
          </a:p>
        </p:txBody>
      </p:sp>
      <p:sp>
        <p:nvSpPr>
          <p:cNvPr id="27" name="object 27"/>
          <p:cNvSpPr txBox="1"/>
          <p:nvPr/>
        </p:nvSpPr>
        <p:spPr>
          <a:xfrm>
            <a:off x="3273355" y="5475275"/>
            <a:ext cx="1274135" cy="336856"/>
          </a:xfrm>
          <a:prstGeom prst="rect">
            <a:avLst/>
          </a:prstGeom>
        </p:spPr>
        <p:txBody>
          <a:bodyPr vert="horz" wrap="square" lIns="0" tIns="9303" rIns="0" bIns="0" rtlCol="0">
            <a:spAutoFit/>
          </a:bodyPr>
          <a:lstStyle/>
          <a:p>
            <a:pPr marL="8890">
              <a:spcBef>
                <a:spcPts val="75"/>
              </a:spcBef>
            </a:pPr>
            <a:r>
              <a:rPr sz="2130" spc="-142" dirty="0">
                <a:latin typeface="Calibri" panose="020F0502020204030204" charset="0"/>
                <a:cs typeface="Calibri" panose="020F0502020204030204" charset="0"/>
              </a:rPr>
              <a:t>Data</a:t>
            </a:r>
            <a:r>
              <a:rPr sz="2130" spc="-108" dirty="0">
                <a:latin typeface="Calibri" panose="020F0502020204030204" charset="0"/>
                <a:cs typeface="Calibri" panose="020F0502020204030204" charset="0"/>
              </a:rPr>
              <a:t> </a:t>
            </a:r>
            <a:r>
              <a:rPr sz="2130" spc="-101" dirty="0">
                <a:latin typeface="Calibri" panose="020F0502020204030204" charset="0"/>
                <a:cs typeface="Calibri" panose="020F0502020204030204" charset="0"/>
              </a:rPr>
              <a:t>Sources</a:t>
            </a:r>
            <a:endParaRPr sz="2130">
              <a:latin typeface="Calibri" panose="020F0502020204030204" charset="0"/>
              <a:cs typeface="Calibri" panose="020F0502020204030204" charset="0"/>
            </a:endParaRPr>
          </a:p>
        </p:txBody>
      </p:sp>
      <p:sp>
        <p:nvSpPr>
          <p:cNvPr id="28" name="object 28"/>
          <p:cNvSpPr txBox="1"/>
          <p:nvPr/>
        </p:nvSpPr>
        <p:spPr>
          <a:xfrm>
            <a:off x="1038152" y="5908453"/>
            <a:ext cx="2693581" cy="285034"/>
          </a:xfrm>
          <a:prstGeom prst="rect">
            <a:avLst/>
          </a:prstGeom>
          <a:ln w="12700">
            <a:solidFill>
              <a:srgbClr val="4F442F"/>
            </a:solidFill>
          </a:ln>
        </p:spPr>
        <p:txBody>
          <a:bodyPr vert="horz" wrap="square" lIns="0" tIns="32341" rIns="0" bIns="0" rtlCol="0">
            <a:spAutoFit/>
          </a:bodyPr>
          <a:lstStyle/>
          <a:p>
            <a:pPr marL="21590">
              <a:spcBef>
                <a:spcPts val="255"/>
              </a:spcBef>
              <a:tabLst>
                <a:tab pos="410210" algn="l"/>
              </a:tabLst>
            </a:pPr>
            <a:r>
              <a:rPr sz="1640" spc="-105" dirty="0">
                <a:latin typeface="Calibri" panose="020F0502020204030204" charset="0"/>
                <a:cs typeface="Calibri" panose="020F0502020204030204" charset="0"/>
              </a:rPr>
              <a:t>Remote</a:t>
            </a:r>
            <a:r>
              <a:rPr sz="1640" spc="31" dirty="0">
                <a:latin typeface="Calibri" panose="020F0502020204030204" charset="0"/>
                <a:cs typeface="Calibri" panose="020F0502020204030204" charset="0"/>
              </a:rPr>
              <a:t> </a:t>
            </a:r>
            <a:r>
              <a:rPr sz="1640" spc="-24" dirty="0">
                <a:latin typeface="Calibri" panose="020F0502020204030204" charset="0"/>
                <a:cs typeface="Calibri" panose="020F0502020204030204" charset="0"/>
              </a:rPr>
              <a:t>(Firebase/Retrofit)</a:t>
            </a:r>
            <a:endParaRPr sz="1640" dirty="0">
              <a:latin typeface="Calibri" panose="020F0502020204030204" charset="0"/>
              <a:cs typeface="Calibri" panose="020F0502020204030204" charset="0"/>
            </a:endParaRPr>
          </a:p>
        </p:txBody>
      </p:sp>
      <p:sp>
        <p:nvSpPr>
          <p:cNvPr id="30" name="object 30"/>
          <p:cNvSpPr txBox="1"/>
          <p:nvPr/>
        </p:nvSpPr>
        <p:spPr>
          <a:xfrm>
            <a:off x="4634174" y="5931098"/>
            <a:ext cx="1956834" cy="262219"/>
          </a:xfrm>
          <a:prstGeom prst="rect">
            <a:avLst/>
          </a:prstGeom>
        </p:spPr>
        <p:txBody>
          <a:bodyPr vert="horz" wrap="square" lIns="0" tIns="9747" rIns="0" bIns="0" rtlCol="0">
            <a:spAutoFit/>
          </a:bodyPr>
          <a:lstStyle/>
          <a:p>
            <a:pPr algn="ctr">
              <a:spcBef>
                <a:spcPts val="75"/>
              </a:spcBef>
            </a:pPr>
            <a:r>
              <a:rPr sz="1640" spc="-17" dirty="0">
                <a:latin typeface="Calibri" panose="020F0502020204030204" charset="0"/>
                <a:cs typeface="Calibri" panose="020F0502020204030204" charset="0"/>
              </a:rPr>
              <a:t>Local</a:t>
            </a:r>
            <a:r>
              <a:rPr sz="1640" spc="-63" dirty="0">
                <a:latin typeface="Calibri" panose="020F0502020204030204" charset="0"/>
                <a:cs typeface="Calibri" panose="020F0502020204030204" charset="0"/>
              </a:rPr>
              <a:t> </a:t>
            </a:r>
            <a:r>
              <a:rPr sz="1640" spc="-77" dirty="0">
                <a:latin typeface="Calibri" panose="020F0502020204030204" charset="0"/>
                <a:cs typeface="Calibri" panose="020F0502020204030204" charset="0"/>
              </a:rPr>
              <a:t>(Room/</a:t>
            </a:r>
            <a:r>
              <a:rPr sz="1640" spc="-77" dirty="0" err="1">
                <a:latin typeface="Calibri" panose="020F0502020204030204" charset="0"/>
                <a:cs typeface="Calibri" panose="020F0502020204030204" charset="0"/>
              </a:rPr>
              <a:t>DataStore</a:t>
            </a:r>
            <a:r>
              <a:rPr sz="1640" spc="-77" dirty="0">
                <a:latin typeface="Calibri" panose="020F0502020204030204" charset="0"/>
                <a:cs typeface="Calibri" panose="020F0502020204030204" charset="0"/>
              </a:rPr>
              <a:t>)</a:t>
            </a:r>
            <a:endParaRPr sz="1640" dirty="0">
              <a:latin typeface="Calibri" panose="020F0502020204030204" charset="0"/>
              <a:cs typeface="Calibri" panose="020F0502020204030204" charset="0"/>
            </a:endParaRPr>
          </a:p>
        </p:txBody>
      </p:sp>
      <p:sp>
        <p:nvSpPr>
          <p:cNvPr id="31" name="object 31"/>
          <p:cNvSpPr txBox="1"/>
          <p:nvPr/>
        </p:nvSpPr>
        <p:spPr>
          <a:xfrm>
            <a:off x="7916287" y="2581950"/>
            <a:ext cx="3526908" cy="2143125"/>
          </a:xfrm>
          <a:prstGeom prst="rect">
            <a:avLst/>
          </a:prstGeom>
        </p:spPr>
        <p:txBody>
          <a:bodyPr vert="horz" wrap="square" lIns="0" tIns="120502" rIns="0" bIns="0" rtlCol="0">
            <a:spAutoFit/>
          </a:bodyPr>
          <a:lstStyle/>
          <a:p>
            <a:pPr marL="8890">
              <a:spcBef>
                <a:spcPts val="950"/>
              </a:spcBef>
            </a:pPr>
            <a:r>
              <a:rPr sz="3385" dirty="0">
                <a:solidFill>
                  <a:schemeClr val="accent6">
                    <a:lumMod val="50000"/>
                  </a:schemeClr>
                </a:solidFill>
                <a:latin typeface="Calibri" panose="020F0502020204030204" charset="0"/>
                <a:cs typeface="Calibri" panose="020F0502020204030204" charset="0"/>
              </a:rPr>
              <a:t>Key</a:t>
            </a:r>
            <a:r>
              <a:rPr sz="3385" spc="-199" dirty="0">
                <a:solidFill>
                  <a:schemeClr val="accent6">
                    <a:lumMod val="50000"/>
                  </a:schemeClr>
                </a:solidFill>
                <a:latin typeface="Calibri" panose="020F0502020204030204" charset="0"/>
                <a:cs typeface="Calibri" panose="020F0502020204030204" charset="0"/>
              </a:rPr>
              <a:t> </a:t>
            </a:r>
            <a:r>
              <a:rPr sz="3385" spc="-7" dirty="0">
                <a:solidFill>
                  <a:schemeClr val="accent6">
                    <a:lumMod val="50000"/>
                  </a:schemeClr>
                </a:solidFill>
                <a:latin typeface="Calibri" panose="020F0502020204030204" charset="0"/>
                <a:cs typeface="Calibri" panose="020F0502020204030204" charset="0"/>
              </a:rPr>
              <a:t>Takeaway</a:t>
            </a:r>
            <a:endParaRPr sz="3385">
              <a:solidFill>
                <a:schemeClr val="accent6">
                  <a:lumMod val="50000"/>
                </a:schemeClr>
              </a:solidFill>
              <a:latin typeface="Calibri" panose="020F0502020204030204" charset="0"/>
              <a:cs typeface="Calibri" panose="020F0502020204030204" charset="0"/>
            </a:endParaRPr>
          </a:p>
          <a:p>
            <a:pPr marL="8890" marR="3810" indent="10795">
              <a:lnSpc>
                <a:spcPct val="91000"/>
              </a:lnSpc>
              <a:spcBef>
                <a:spcPts val="815"/>
              </a:spcBef>
            </a:pPr>
            <a:r>
              <a:rPr sz="2000" spc="-42" dirty="0">
                <a:latin typeface="Calibri" panose="020F0502020204030204" charset="0"/>
                <a:cs typeface="Calibri" panose="020F0502020204030204" charset="0"/>
              </a:rPr>
              <a:t>This</a:t>
            </a:r>
            <a:r>
              <a:rPr sz="2000" spc="-80" dirty="0">
                <a:latin typeface="Calibri" panose="020F0502020204030204" charset="0"/>
                <a:cs typeface="Calibri" panose="020F0502020204030204" charset="0"/>
              </a:rPr>
              <a:t> </a:t>
            </a:r>
            <a:r>
              <a:rPr sz="2000" spc="-63" dirty="0">
                <a:latin typeface="Calibri" panose="020F0502020204030204" charset="0"/>
                <a:cs typeface="Calibri" panose="020F0502020204030204" charset="0"/>
              </a:rPr>
              <a:t>architecture</a:t>
            </a:r>
            <a:r>
              <a:rPr sz="2000" spc="-17" dirty="0">
                <a:latin typeface="Calibri" panose="020F0502020204030204" charset="0"/>
                <a:cs typeface="Calibri" panose="020F0502020204030204" charset="0"/>
              </a:rPr>
              <a:t> </a:t>
            </a:r>
            <a:r>
              <a:rPr sz="2000" spc="-59" dirty="0">
                <a:latin typeface="Calibri" panose="020F0502020204030204" charset="0"/>
                <a:cs typeface="Calibri" panose="020F0502020204030204" charset="0"/>
              </a:rPr>
              <a:t>ensures</a:t>
            </a:r>
            <a:r>
              <a:rPr sz="2000" spc="10" dirty="0">
                <a:latin typeface="Calibri" panose="020F0502020204030204" charset="0"/>
                <a:cs typeface="Calibri" panose="020F0502020204030204" charset="0"/>
              </a:rPr>
              <a:t> </a:t>
            </a:r>
            <a:r>
              <a:rPr sz="2000" spc="-45" dirty="0">
                <a:latin typeface="Calibri" panose="020F0502020204030204" charset="0"/>
                <a:cs typeface="Calibri" panose="020F0502020204030204" charset="0"/>
              </a:rPr>
              <a:t>a</a:t>
            </a:r>
            <a:r>
              <a:rPr sz="2000" spc="-94" dirty="0">
                <a:latin typeface="Calibri" panose="020F0502020204030204" charset="0"/>
                <a:cs typeface="Calibri" panose="020F0502020204030204" charset="0"/>
              </a:rPr>
              <a:t> </a:t>
            </a:r>
            <a:r>
              <a:rPr sz="2000" spc="-7" dirty="0">
                <a:latin typeface="Calibri" panose="020F0502020204030204" charset="0"/>
                <a:cs typeface="Calibri" panose="020F0502020204030204" charset="0"/>
              </a:rPr>
              <a:t>clear </a:t>
            </a:r>
            <a:r>
              <a:rPr sz="2000" spc="-98" dirty="0">
                <a:latin typeface="Calibri" panose="020F0502020204030204" charset="0"/>
                <a:cs typeface="Calibri" panose="020F0502020204030204" charset="0"/>
              </a:rPr>
              <a:t>separation</a:t>
            </a:r>
            <a:r>
              <a:rPr sz="2000" spc="-24" dirty="0">
                <a:latin typeface="Calibri" panose="020F0502020204030204" charset="0"/>
                <a:cs typeface="Calibri" panose="020F0502020204030204" charset="0"/>
              </a:rPr>
              <a:t> </a:t>
            </a:r>
            <a:r>
              <a:rPr sz="2000" spc="-87" dirty="0">
                <a:latin typeface="Calibri" panose="020F0502020204030204" charset="0"/>
                <a:cs typeface="Calibri" panose="020F0502020204030204" charset="0"/>
              </a:rPr>
              <a:t>of</a:t>
            </a:r>
            <a:r>
              <a:rPr sz="2000" spc="-119" dirty="0">
                <a:latin typeface="Calibri" panose="020F0502020204030204" charset="0"/>
                <a:cs typeface="Calibri" panose="020F0502020204030204" charset="0"/>
              </a:rPr>
              <a:t> </a:t>
            </a:r>
            <a:r>
              <a:rPr sz="2000" spc="-91" dirty="0">
                <a:latin typeface="Calibri" panose="020F0502020204030204" charset="0"/>
                <a:cs typeface="Calibri" panose="020F0502020204030204" charset="0"/>
              </a:rPr>
              <a:t>concerns,</a:t>
            </a:r>
            <a:r>
              <a:rPr sz="2000" spc="42" dirty="0">
                <a:latin typeface="Calibri" panose="020F0502020204030204" charset="0"/>
                <a:cs typeface="Calibri" panose="020F0502020204030204" charset="0"/>
              </a:rPr>
              <a:t> </a:t>
            </a:r>
            <a:r>
              <a:rPr sz="2000" spc="-7" dirty="0">
                <a:latin typeface="Calibri" panose="020F0502020204030204" charset="0"/>
                <a:cs typeface="Calibri" panose="020F0502020204030204" charset="0"/>
              </a:rPr>
              <a:t>making </a:t>
            </a:r>
            <a:r>
              <a:rPr sz="2000" spc="-52" dirty="0">
                <a:latin typeface="Calibri" panose="020F0502020204030204" charset="0"/>
                <a:cs typeface="Calibri" panose="020F0502020204030204" charset="0"/>
              </a:rPr>
              <a:t>the</a:t>
            </a:r>
            <a:r>
              <a:rPr sz="2000" spc="-73" dirty="0">
                <a:latin typeface="Calibri" panose="020F0502020204030204" charset="0"/>
                <a:cs typeface="Calibri" panose="020F0502020204030204" charset="0"/>
              </a:rPr>
              <a:t> system</a:t>
            </a:r>
            <a:r>
              <a:rPr sz="2000" spc="-49" dirty="0">
                <a:latin typeface="Calibri" panose="020F0502020204030204" charset="0"/>
                <a:cs typeface="Calibri" panose="020F0502020204030204" charset="0"/>
              </a:rPr>
              <a:t> </a:t>
            </a:r>
            <a:r>
              <a:rPr sz="2000" spc="-24" dirty="0">
                <a:latin typeface="Calibri" panose="020F0502020204030204" charset="0"/>
                <a:cs typeface="Calibri" panose="020F0502020204030204" charset="0"/>
              </a:rPr>
              <a:t>highly</a:t>
            </a:r>
            <a:r>
              <a:rPr sz="2000" spc="-28" dirty="0">
                <a:latin typeface="Calibri" panose="020F0502020204030204" charset="0"/>
                <a:cs typeface="Calibri" panose="020F0502020204030204" charset="0"/>
              </a:rPr>
              <a:t> </a:t>
            </a:r>
            <a:r>
              <a:rPr sz="2000" spc="-66" dirty="0">
                <a:latin typeface="Calibri" panose="020F0502020204030204" charset="0"/>
                <a:cs typeface="Calibri" panose="020F0502020204030204" charset="0"/>
              </a:rPr>
              <a:t>testable,</a:t>
            </a:r>
            <a:r>
              <a:rPr sz="2000" spc="-56" dirty="0">
                <a:latin typeface="Calibri" panose="020F0502020204030204" charset="0"/>
                <a:cs typeface="Calibri" panose="020F0502020204030204" charset="0"/>
              </a:rPr>
              <a:t> </a:t>
            </a:r>
            <a:r>
              <a:rPr sz="2000" spc="-24" dirty="0">
                <a:latin typeface="Calibri" panose="020F0502020204030204" charset="0"/>
                <a:cs typeface="Calibri" panose="020F0502020204030204" charset="0"/>
              </a:rPr>
              <a:t>easier </a:t>
            </a:r>
            <a:r>
              <a:rPr sz="2000" spc="-101" dirty="0">
                <a:latin typeface="Calibri" panose="020F0502020204030204" charset="0"/>
                <a:cs typeface="Calibri" panose="020F0502020204030204" charset="0"/>
              </a:rPr>
              <a:t>to</a:t>
            </a:r>
            <a:r>
              <a:rPr sz="2000" spc="-108" dirty="0">
                <a:latin typeface="Calibri" panose="020F0502020204030204" charset="0"/>
                <a:cs typeface="Calibri" panose="020F0502020204030204" charset="0"/>
              </a:rPr>
              <a:t> </a:t>
            </a:r>
            <a:r>
              <a:rPr sz="2000" spc="-105" dirty="0">
                <a:latin typeface="Calibri" panose="020F0502020204030204" charset="0"/>
                <a:cs typeface="Calibri" panose="020F0502020204030204" charset="0"/>
              </a:rPr>
              <a:t>debug,</a:t>
            </a:r>
            <a:r>
              <a:rPr sz="2000" spc="-70" dirty="0">
                <a:latin typeface="Calibri" panose="020F0502020204030204" charset="0"/>
                <a:cs typeface="Calibri" panose="020F0502020204030204" charset="0"/>
              </a:rPr>
              <a:t> </a:t>
            </a:r>
            <a:r>
              <a:rPr sz="2000" spc="-108" dirty="0">
                <a:latin typeface="Calibri" panose="020F0502020204030204" charset="0"/>
                <a:cs typeface="Calibri" panose="020F0502020204030204" charset="0"/>
              </a:rPr>
              <a:t>and</a:t>
            </a:r>
            <a:r>
              <a:rPr sz="2000" spc="-31" dirty="0">
                <a:latin typeface="Calibri" panose="020F0502020204030204" charset="0"/>
                <a:cs typeface="Calibri" panose="020F0502020204030204" charset="0"/>
              </a:rPr>
              <a:t> </a:t>
            </a:r>
            <a:r>
              <a:rPr sz="2000" spc="-77" dirty="0">
                <a:latin typeface="Calibri" panose="020F0502020204030204" charset="0"/>
                <a:cs typeface="Calibri" panose="020F0502020204030204" charset="0"/>
              </a:rPr>
              <a:t>scalable</a:t>
            </a:r>
            <a:r>
              <a:rPr sz="2000" spc="-3" dirty="0">
                <a:latin typeface="Calibri" panose="020F0502020204030204" charset="0"/>
                <a:cs typeface="Calibri" panose="020F0502020204030204" charset="0"/>
              </a:rPr>
              <a:t> </a:t>
            </a:r>
            <a:r>
              <a:rPr sz="2000" spc="-133" dirty="0">
                <a:latin typeface="Calibri" panose="020F0502020204030204" charset="0"/>
                <a:cs typeface="Calibri" panose="020F0502020204030204" charset="0"/>
              </a:rPr>
              <a:t>for</a:t>
            </a:r>
            <a:r>
              <a:rPr sz="2000" spc="-94" dirty="0">
                <a:latin typeface="Calibri" panose="020F0502020204030204" charset="0"/>
                <a:cs typeface="Calibri" panose="020F0502020204030204" charset="0"/>
              </a:rPr>
              <a:t> </a:t>
            </a:r>
            <a:r>
              <a:rPr sz="2000" spc="-21" dirty="0">
                <a:latin typeface="Calibri" panose="020F0502020204030204" charset="0"/>
                <a:cs typeface="Calibri" panose="020F0502020204030204" charset="0"/>
              </a:rPr>
              <a:t>future </a:t>
            </a:r>
            <a:r>
              <a:rPr sz="2000" spc="-101" dirty="0">
                <a:latin typeface="Calibri" panose="020F0502020204030204" charset="0"/>
                <a:cs typeface="Calibri" panose="020F0502020204030204" charset="0"/>
              </a:rPr>
              <a:t>feature</a:t>
            </a:r>
            <a:r>
              <a:rPr sz="2000" spc="-14" dirty="0">
                <a:latin typeface="Calibri" panose="020F0502020204030204" charset="0"/>
                <a:cs typeface="Calibri" panose="020F0502020204030204" charset="0"/>
              </a:rPr>
              <a:t> </a:t>
            </a:r>
            <a:r>
              <a:rPr sz="2000" spc="-7" dirty="0">
                <a:latin typeface="Calibri" panose="020F0502020204030204" charset="0"/>
                <a:cs typeface="Calibri" panose="020F0502020204030204" charset="0"/>
              </a:rPr>
              <a:t>additions.</a:t>
            </a:r>
            <a:endParaRPr sz="2000">
              <a:latin typeface="Calibri" panose="020F0502020204030204" charset="0"/>
              <a:cs typeface="Calibri" panose="020F0502020204030204" charset="0"/>
            </a:endParaRPr>
          </a:p>
        </p:txBody>
      </p:sp>
    </p:spTree>
  </p:cSld>
  <p:clrMapOvr>
    <a:masterClrMapping/>
  </p:clrMapOvr>
</p:sld>
</file>

<file path=ppt/tags/tag1.xml><?xml version="1.0" encoding="utf-8"?>
<p:tagLst xmlns:p="http://schemas.openxmlformats.org/presentationml/2006/main">
  <p:tag name="KSO_WM_DIAGRAM_VIRTUALLY_FRAME" val="{&quot;height&quot;:99.78196850393697,&quot;left&quot;:381.76346456692914,&quot;top&quot;:396.8968503937008,&quot;width&quot;:321.93039370078736}"/>
</p:tagLst>
</file>

<file path=ppt/tags/tag2.xml><?xml version="1.0" encoding="utf-8"?>
<p:tagLst xmlns:p="http://schemas.openxmlformats.org/presentationml/2006/main">
  <p:tag name="KSO_WM_DIAGRAM_VIRTUALLY_FRAME" val="{&quot;height&quot;:99.78196850393697,&quot;left&quot;:381.76346456692914,&quot;top&quot;:396.8968503937008,&quot;width&quot;:321.93039370078736}"/>
</p:tagLst>
</file>

<file path=ppt/tags/tag3.xml><?xml version="1.0" encoding="utf-8"?>
<p:tagLst xmlns:p="http://schemas.openxmlformats.org/presentationml/2006/main">
  <p:tag name="KSO_WM_DIAGRAM_VIRTUALLY_FRAME" val="{&quot;height&quot;:99.78196850393697,&quot;left&quot;:381.76346456692914,&quot;top&quot;:396.8968503937008,&quot;width&quot;:321.93039370078736}"/>
</p:tagLst>
</file>

<file path=ppt/tags/tag4.xml><?xml version="1.0" encoding="utf-8"?>
<p:tagLst xmlns:p="http://schemas.openxmlformats.org/presentationml/2006/main">
  <p:tag name="KSO_WM_DIAGRAM_VIRTUALLY_FRAME" val="{&quot;height&quot;:99.78196850393697,&quot;left&quot;:381.76346456692914,&quot;top&quot;:396.8968503937008,&quot;width&quot;:321.93039370078736}"/>
</p:tagLst>
</file>

<file path=ppt/tags/tag5.xml><?xml version="1.0" encoding="utf-8"?>
<p:tagLst xmlns:p="http://schemas.openxmlformats.org/presentationml/2006/main">
  <p:tag name="KSO_WM_DIAGRAM_VIRTUALLY_FRAME" val="{&quot;height&quot;:350.85031496062993,&quot;left&quot;:-98.20669291338585,&quot;top&quot;:149.06968503937009,&quot;width&quot;:693.9550393700787}"/>
</p:tagLst>
</file>

<file path=ppt/tags/tag6.xml><?xml version="1.0" encoding="utf-8"?>
<p:tagLst xmlns:p="http://schemas.openxmlformats.org/presentationml/2006/main">
  <p:tag name="KSO_WM_DIAGRAM_VIRTUALLY_FRAME" val="{&quot;height&quot;:350.85031496062993,&quot;left&quot;:-98.20669291338585,&quot;top&quot;:149.06968503937009,&quot;width&quot;:693.9550393700787}"/>
</p:tagLst>
</file>

<file path=ppt/tags/tag7.xml><?xml version="1.0" encoding="utf-8"?>
<p:tagLst xmlns:p="http://schemas.openxmlformats.org/presentationml/2006/main">
  <p:tag name="KSO_WM_DIAGRAM_VIRTUALLY_FRAME" val="{&quot;height&quot;:350.85031496062993,&quot;left&quot;:-98.20669291338585,&quot;top&quot;:149.06968503937009,&quot;width&quot;:693.9550393700787}"/>
</p:tagLst>
</file>

<file path=ppt/tags/tag8.xml><?xml version="1.0" encoding="utf-8"?>
<p:tagLst xmlns:p="http://schemas.openxmlformats.org/presentationml/2006/main">
  <p:tag name="KSO_WM_DIAGRAM_VIRTUALLY_FRAME" val="{&quot;height&quot;:350.85031496062993,&quot;left&quot;:-98.20669291338585,&quot;top&quot;:149.06968503937009,&quot;width&quot;:693.955039370078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7973</Words>
  <Application>WPS Presentation</Application>
  <PresentationFormat>Widescreen</PresentationFormat>
  <Paragraphs>280</Paragraphs>
  <Slides>16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Arial</vt:lpstr>
      <vt:lpstr>SimSun</vt:lpstr>
      <vt:lpstr>Wingdings</vt:lpstr>
      <vt:lpstr>Arial</vt:lpstr>
      <vt:lpstr>Calibri</vt:lpstr>
      <vt:lpstr>Calibri</vt:lpstr>
      <vt:lpstr>Microsoft YaHei</vt:lpstr>
      <vt:lpstr>Arial Unicode MS</vt:lpstr>
      <vt:lpstr>Calibri Light</vt:lpstr>
      <vt:lpstr>Office Theme</vt:lpstr>
      <vt:lpstr>PowerPoint 演示文稿</vt:lpstr>
      <vt:lpstr>Bridging the Gap Between Agriculture and Technology </vt:lpstr>
      <vt:lpstr>A Focused Scope for a Robust System</vt:lpstr>
      <vt:lpstr>External Interface Requirements </vt:lpstr>
      <vt:lpstr>Functional Requirements</vt:lpstr>
      <vt:lpstr>Non-Functional Requirements</vt:lpstr>
      <vt:lpstr>A Modern Tech Stack Built on Proven Technologies</vt:lpstr>
      <vt:lpstr>Deployment Architecture</vt:lpstr>
      <vt:lpstr>A Foundation of Clean Architecture for Separation of Concerns</vt:lpstr>
      <vt:lpstr>Capture to Insightful Result</vt:lpstr>
      <vt:lpstr>Powering Predictions: The Machine Learning Engine Workflow</vt:lpstr>
      <vt:lpstr>Structuring the System's Knowledge: A Logical Data Model</vt:lpstr>
      <vt:lpstr>and Intuitive User Interface</vt:lpstr>
      <vt:lpstr>Building for Resilience: Proactive Risk Management</vt:lpstr>
      <vt:lpstr>AgroGuard:</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Hammad Ahmad</dc:creator>
  <cp:lastModifiedBy>nawab zada</cp:lastModifiedBy>
  <cp:revision>36</cp:revision>
  <dcterms:created xsi:type="dcterms:W3CDTF">2026-01-05T14:53:00Z</dcterms:created>
  <dcterms:modified xsi:type="dcterms:W3CDTF">2026-01-07T04:41:30Z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BDB92733851845E1ACB83701364FDA3A_12</vt:lpwstr>
  </property>
  <property fmtid="{D5CDD505-2E9C-101B-9397-08002B2CF9AE}" pid="3" name="KSOProductBuildVer">
    <vt:lpwstr>1033-12.2.0.23196</vt:lpwstr>
  </property>
</Properties>
</file>